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11" r:id="rId4"/>
    <p:sldId id="312" r:id="rId5"/>
    <p:sldId id="313" r:id="rId6"/>
    <p:sldId id="314" r:id="rId7"/>
    <p:sldId id="315" r:id="rId8"/>
    <p:sldId id="316" r:id="rId9"/>
    <p:sldId id="317" r:id="rId10"/>
    <p:sldId id="318" r:id="rId11"/>
    <p:sldId id="319" r:id="rId12"/>
    <p:sldId id="258" r:id="rId13"/>
    <p:sldId id="259" r:id="rId14"/>
    <p:sldId id="260" r:id="rId15"/>
    <p:sldId id="261" r:id="rId16"/>
    <p:sldId id="320" r:id="rId17"/>
    <p:sldId id="321" r:id="rId18"/>
    <p:sldId id="322" r:id="rId19"/>
    <p:sldId id="323" r:id="rId20"/>
    <p:sldId id="324" r:id="rId21"/>
    <p:sldId id="325" r:id="rId22"/>
    <p:sldId id="336" r:id="rId23"/>
    <p:sldId id="326" r:id="rId24"/>
    <p:sldId id="328" r:id="rId25"/>
    <p:sldId id="338" r:id="rId26"/>
    <p:sldId id="339" r:id="rId27"/>
    <p:sldId id="340" r:id="rId28"/>
    <p:sldId id="341" r:id="rId29"/>
    <p:sldId id="262" r:id="rId30"/>
    <p:sldId id="263" r:id="rId31"/>
    <p:sldId id="264" r:id="rId32"/>
    <p:sldId id="265" r:id="rId33"/>
    <p:sldId id="266" r:id="rId34"/>
    <p:sldId id="267" r:id="rId35"/>
    <p:sldId id="344" r:id="rId36"/>
    <p:sldId id="343" r:id="rId37"/>
    <p:sldId id="268" r:id="rId38"/>
    <p:sldId id="269" r:id="rId39"/>
    <p:sldId id="270" r:id="rId40"/>
    <p:sldId id="271" r:id="rId41"/>
    <p:sldId id="272" r:id="rId42"/>
    <p:sldId id="273" r:id="rId43"/>
    <p:sldId id="274" r:id="rId44"/>
    <p:sldId id="345" r:id="rId45"/>
    <p:sldId id="275" r:id="rId46"/>
    <p:sldId id="276" r:id="rId4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0" d="100"/>
          <a:sy n="100" d="100"/>
        </p:scale>
        <p:origin x="96"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ED4569-D695-F1B2-DE00-B7FC1F975EA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DB116FC-86D9-D3B0-DDF9-9B175B0DE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5419ED95-0D82-6906-F4AC-0078763B5744}"/>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5" name="Espace réservé du pied de page 4">
            <a:extLst>
              <a:ext uri="{FF2B5EF4-FFF2-40B4-BE49-F238E27FC236}">
                <a16:creationId xmlns:a16="http://schemas.microsoft.com/office/drawing/2014/main" id="{803DD8F1-C416-0217-818B-63B291B29E1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AE1C10F-C33E-8DAC-4EDD-7E640EC923F3}"/>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2826063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B05A02-E718-E2FE-1007-8DA0A02F65A8}"/>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4374503-1541-3BA4-CCB2-7F7352C33CD3}"/>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2DEE4C4-C2D8-03BD-A1DB-1532B5E12647}"/>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5" name="Espace réservé du pied de page 4">
            <a:extLst>
              <a:ext uri="{FF2B5EF4-FFF2-40B4-BE49-F238E27FC236}">
                <a16:creationId xmlns:a16="http://schemas.microsoft.com/office/drawing/2014/main" id="{AAD5DD7D-6A8F-E51F-BDC8-3D3EEC1669B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C33BEF7-DC4D-10F2-87FD-7E7F405BF2F6}"/>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3622134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A068331-BBA2-F622-0B2B-42D7AED542BC}"/>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8F13BF2-5875-456D-3F0E-FBDDE13B9540}"/>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2A67BE3-ABA1-DED3-088C-66AC352F8C3C}"/>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5" name="Espace réservé du pied de page 4">
            <a:extLst>
              <a:ext uri="{FF2B5EF4-FFF2-40B4-BE49-F238E27FC236}">
                <a16:creationId xmlns:a16="http://schemas.microsoft.com/office/drawing/2014/main" id="{F43E40FB-6452-2148-95C1-502DAF95ECA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C8FE8DD-B2F9-F272-CFFE-C4254B112AB0}"/>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3520161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re. Image de la bibliothèque et texte">
    <p:spTree>
      <p:nvGrpSpPr>
        <p:cNvPr id="1" name=""/>
        <p:cNvGrpSpPr/>
        <p:nvPr/>
      </p:nvGrpSpPr>
      <p:grpSpPr>
        <a:xfrm>
          <a:off x="0" y="0"/>
          <a:ext cx="0" cy="0"/>
          <a:chOff x="0" y="0"/>
          <a:chExt cx="0" cy="0"/>
        </a:xfrm>
      </p:grpSpPr>
      <p:sp>
        <p:nvSpPr>
          <p:cNvPr id="2" name="Titre 1"/>
          <p:cNvSpPr>
            <a:spLocks noGrp="1"/>
          </p:cNvSpPr>
          <p:nvPr>
            <p:ph type="title"/>
          </p:nvPr>
        </p:nvSpPr>
        <p:spPr>
          <a:xfrm>
            <a:off x="914400" y="609600"/>
            <a:ext cx="10363200" cy="1143000"/>
          </a:xfrm>
        </p:spPr>
        <p:txBody>
          <a:bodyPr/>
          <a:lstStyle/>
          <a:p>
            <a:r>
              <a:rPr lang="fr-FR"/>
              <a:t>Cliquez pour modifier le style du titre</a:t>
            </a:r>
          </a:p>
        </p:txBody>
      </p:sp>
      <p:sp>
        <p:nvSpPr>
          <p:cNvPr id="3" name="Espace réservé de l'image de la bibliothèque 2"/>
          <p:cNvSpPr>
            <a:spLocks noGrp="1"/>
          </p:cNvSpPr>
          <p:nvPr>
            <p:ph type="clipArt" sz="half" idx="1"/>
          </p:nvPr>
        </p:nvSpPr>
        <p:spPr>
          <a:xfrm>
            <a:off x="914400" y="1981200"/>
            <a:ext cx="5080000" cy="4114800"/>
          </a:xfrm>
        </p:spPr>
        <p:txBody>
          <a:bodyPr rtlCol="0">
            <a:normAutofit/>
          </a:bodyPr>
          <a:lstStyle/>
          <a:p>
            <a:pPr lvl="0"/>
            <a:endParaRPr lang="fr-FR" noProof="0"/>
          </a:p>
        </p:txBody>
      </p:sp>
      <p:sp>
        <p:nvSpPr>
          <p:cNvPr id="4" name="Espace réservé du texte 3"/>
          <p:cNvSpPr>
            <a:spLocks noGrp="1"/>
          </p:cNvSpPr>
          <p:nvPr>
            <p:ph type="body" sz="half" idx="2"/>
          </p:nvPr>
        </p:nvSpPr>
        <p:spPr>
          <a:xfrm>
            <a:off x="6197600" y="1981200"/>
            <a:ext cx="5080000" cy="41148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9FDD13E-789F-121C-0F5D-02FC0057F3B8}"/>
              </a:ext>
            </a:extLst>
          </p:cNvPr>
          <p:cNvSpPr>
            <a:spLocks noGrp="1" noChangeArrowheads="1"/>
          </p:cNvSpPr>
          <p:nvPr>
            <p:ph type="dt" sz="half" idx="10"/>
          </p:nvPr>
        </p:nvSpPr>
        <p:spPr/>
        <p:txBody>
          <a:bodyPr/>
          <a:lstStyle>
            <a:lvl1pPr>
              <a:defRPr/>
            </a:lvl1pPr>
          </a:lstStyle>
          <a:p>
            <a:pPr>
              <a:defRPr/>
            </a:pPr>
            <a:endParaRPr lang="fr-FR"/>
          </a:p>
        </p:txBody>
      </p:sp>
      <p:sp>
        <p:nvSpPr>
          <p:cNvPr id="6" name="Espace réservé du pied de page 5">
            <a:extLst>
              <a:ext uri="{FF2B5EF4-FFF2-40B4-BE49-F238E27FC236}">
                <a16:creationId xmlns:a16="http://schemas.microsoft.com/office/drawing/2014/main" id="{7D62280B-9DDF-1B9E-987C-F64B0B9CF6CA}"/>
              </a:ext>
            </a:extLst>
          </p:cNvPr>
          <p:cNvSpPr>
            <a:spLocks noGrp="1" noChangeArrowheads="1"/>
          </p:cNvSpPr>
          <p:nvPr>
            <p:ph type="ftr" sz="quarter" idx="11"/>
          </p:nvPr>
        </p:nvSpPr>
        <p:spPr/>
        <p:txBody>
          <a:bodyPr/>
          <a:lstStyle>
            <a:lvl1pPr>
              <a:defRPr/>
            </a:lvl1pPr>
          </a:lstStyle>
          <a:p>
            <a:pPr>
              <a:defRPr/>
            </a:pPr>
            <a:endParaRPr lang="fr-FR"/>
          </a:p>
        </p:txBody>
      </p:sp>
      <p:sp>
        <p:nvSpPr>
          <p:cNvPr id="7" name="Espace réservé du numéro de diapositive 6">
            <a:extLst>
              <a:ext uri="{FF2B5EF4-FFF2-40B4-BE49-F238E27FC236}">
                <a16:creationId xmlns:a16="http://schemas.microsoft.com/office/drawing/2014/main" id="{43030BEB-E48C-A505-006B-3EC375E16EBF}"/>
              </a:ext>
            </a:extLst>
          </p:cNvPr>
          <p:cNvSpPr>
            <a:spLocks noGrp="1" noChangeArrowheads="1"/>
          </p:cNvSpPr>
          <p:nvPr>
            <p:ph type="sldNum" sz="quarter" idx="12"/>
          </p:nvPr>
        </p:nvSpPr>
        <p:spPr/>
        <p:txBody>
          <a:bodyPr/>
          <a:lstStyle>
            <a:lvl1pPr>
              <a:defRPr/>
            </a:lvl1pPr>
          </a:lstStyle>
          <a:p>
            <a:fld id="{1B456FAC-8934-4000-9FA7-8A52D7FB7685}" type="slidenum">
              <a:rPr lang="fr-FR" altLang="fr-FR"/>
              <a:pPr/>
              <a:t>‹N°›</a:t>
            </a:fld>
            <a:endParaRPr lang="fr-FR" altLang="fr-FR"/>
          </a:p>
        </p:txBody>
      </p:sp>
    </p:spTree>
    <p:extLst>
      <p:ext uri="{BB962C8B-B14F-4D97-AF65-F5344CB8AC3E}">
        <p14:creationId xmlns:p14="http://schemas.microsoft.com/office/powerpoint/2010/main" val="280778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9E7BEB-D649-2637-24DE-18914DFAE99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913534C-6662-5217-57D8-4438D67FA26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E08694B-4920-C0F7-AE35-91AB27E91358}"/>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5" name="Espace réservé du pied de page 4">
            <a:extLst>
              <a:ext uri="{FF2B5EF4-FFF2-40B4-BE49-F238E27FC236}">
                <a16:creationId xmlns:a16="http://schemas.microsoft.com/office/drawing/2014/main" id="{CB64DD4D-2453-C8BB-9AC1-7C1670DB269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0CA76A-BC3B-81D2-6C21-0002C60F1505}"/>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2893715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606CD7-427F-8155-A041-32E0C012916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45925E2-FFA6-654B-5EE4-201742975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17C03D3-87CB-9C73-E25A-089BBB260B74}"/>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5" name="Espace réservé du pied de page 4">
            <a:extLst>
              <a:ext uri="{FF2B5EF4-FFF2-40B4-BE49-F238E27FC236}">
                <a16:creationId xmlns:a16="http://schemas.microsoft.com/office/drawing/2014/main" id="{64A971DD-1B54-A09A-C6CD-0C6CEA62547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39651BE-5F53-993B-6492-7B3E95F9D181}"/>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2415068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921A0A-66DD-B42E-04F0-DCE896C2F60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90AA649-5D8D-742F-54E6-80A17B6778A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17ACC6A-DCA9-1995-9BE3-37669560C392}"/>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B9526E6-9DD4-E306-218E-C6098F50C01B}"/>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6" name="Espace réservé du pied de page 5">
            <a:extLst>
              <a:ext uri="{FF2B5EF4-FFF2-40B4-BE49-F238E27FC236}">
                <a16:creationId xmlns:a16="http://schemas.microsoft.com/office/drawing/2014/main" id="{0DBEDF94-7A51-2024-9BA4-90F98F81061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FBBD7EB-BB9B-320F-DBE7-9F076C966FAB}"/>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1070186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579E9D-835D-621E-A6F7-D183806100B9}"/>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0CCEA689-32BC-739E-9540-70992FDC84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A209E1E-F22B-A5A9-A316-1B28D01453A8}"/>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D26CFF1-8207-3F18-D310-D57D8760B7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509ECC13-52DD-B43B-6B4A-D64EAF8775D8}"/>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0615E07-05B5-5F32-F237-19868EDBEC3C}"/>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8" name="Espace réservé du pied de page 7">
            <a:extLst>
              <a:ext uri="{FF2B5EF4-FFF2-40B4-BE49-F238E27FC236}">
                <a16:creationId xmlns:a16="http://schemas.microsoft.com/office/drawing/2014/main" id="{A8B60C16-544F-1544-3878-405D3C712D8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23E48E64-6431-B366-F111-5BC342729CA8}"/>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174193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D890A9-EE17-3D2B-3D3A-18A38F030025}"/>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7AF8EF4-F823-89F3-4B4A-3A29FDBD4CB0}"/>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4" name="Espace réservé du pied de page 3">
            <a:extLst>
              <a:ext uri="{FF2B5EF4-FFF2-40B4-BE49-F238E27FC236}">
                <a16:creationId xmlns:a16="http://schemas.microsoft.com/office/drawing/2014/main" id="{3F03790A-3B0B-873F-FFCE-180A4123E28C}"/>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50CFFFA4-2386-F3ED-E927-DFBEFD345841}"/>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3960653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B51BB9F-A918-03BA-FD1B-6ED6D19FADF0}"/>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3" name="Espace réservé du pied de page 2">
            <a:extLst>
              <a:ext uri="{FF2B5EF4-FFF2-40B4-BE49-F238E27FC236}">
                <a16:creationId xmlns:a16="http://schemas.microsoft.com/office/drawing/2014/main" id="{69FE9CA9-6D32-AFED-4F78-3AE404B72B5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C4EBDC5B-9030-F79B-8E9A-374D35325D81}"/>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2315790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CCB480-83A0-9274-FC20-0A7DCA68685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8EE8A8A-7BA7-968B-777F-1423E296DA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8B80077-ED45-48BF-71A4-D2407387CD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3D96663-4ED0-1A4B-E29D-8E097554A0CA}"/>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6" name="Espace réservé du pied de page 5">
            <a:extLst>
              <a:ext uri="{FF2B5EF4-FFF2-40B4-BE49-F238E27FC236}">
                <a16:creationId xmlns:a16="http://schemas.microsoft.com/office/drawing/2014/main" id="{050F4A91-96E9-74D6-9419-07B58B29D85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C6825CD5-DEE0-79A9-F943-7C3ADF240922}"/>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540805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387399-2F98-3FBE-BA25-F0C9C56578A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7591FB4-AC32-EC5E-046A-F5CE99BA47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538F41F-EF90-4D8D-A89E-EC329DC014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6C1DA8F-79BD-645D-83CF-DB287C1DE01F}"/>
              </a:ext>
            </a:extLst>
          </p:cNvPr>
          <p:cNvSpPr>
            <a:spLocks noGrp="1"/>
          </p:cNvSpPr>
          <p:nvPr>
            <p:ph type="dt" sz="half" idx="10"/>
          </p:nvPr>
        </p:nvSpPr>
        <p:spPr/>
        <p:txBody>
          <a:bodyPr/>
          <a:lstStyle/>
          <a:p>
            <a:fld id="{16C3AE08-E76B-475B-94C7-F24166B588CC}" type="datetimeFigureOut">
              <a:rPr lang="fr-FR" smtClean="0"/>
              <a:t>12/07/2022</a:t>
            </a:fld>
            <a:endParaRPr lang="fr-FR"/>
          </a:p>
        </p:txBody>
      </p:sp>
      <p:sp>
        <p:nvSpPr>
          <p:cNvPr id="6" name="Espace réservé du pied de page 5">
            <a:extLst>
              <a:ext uri="{FF2B5EF4-FFF2-40B4-BE49-F238E27FC236}">
                <a16:creationId xmlns:a16="http://schemas.microsoft.com/office/drawing/2014/main" id="{917E67E9-579B-09F1-F597-76368CCAB01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F55602E-EFAF-616A-E37C-60517D515727}"/>
              </a:ext>
            </a:extLst>
          </p:cNvPr>
          <p:cNvSpPr>
            <a:spLocks noGrp="1"/>
          </p:cNvSpPr>
          <p:nvPr>
            <p:ph type="sldNum" sz="quarter" idx="12"/>
          </p:nvPr>
        </p:nvSpPr>
        <p:spPr/>
        <p:txBody>
          <a:bodyPr/>
          <a:lstStyle/>
          <a:p>
            <a:fld id="{53CDB8D6-F21C-4BC9-A10F-10CED305E2E9}" type="slidenum">
              <a:rPr lang="fr-FR" smtClean="0"/>
              <a:t>‹N°›</a:t>
            </a:fld>
            <a:endParaRPr lang="fr-FR"/>
          </a:p>
        </p:txBody>
      </p:sp>
    </p:spTree>
    <p:extLst>
      <p:ext uri="{BB962C8B-B14F-4D97-AF65-F5344CB8AC3E}">
        <p14:creationId xmlns:p14="http://schemas.microsoft.com/office/powerpoint/2010/main" val="487633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0E1368F-5F84-1A87-0979-FB8AB080D5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560049F-4E83-229F-8945-9C39A39CA9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812D1C8-DDC7-EE74-A692-B2F1614CF8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C3AE08-E76B-475B-94C7-F24166B588CC}" type="datetimeFigureOut">
              <a:rPr lang="fr-FR" smtClean="0"/>
              <a:t>12/07/2022</a:t>
            </a:fld>
            <a:endParaRPr lang="fr-FR"/>
          </a:p>
        </p:txBody>
      </p:sp>
      <p:sp>
        <p:nvSpPr>
          <p:cNvPr id="5" name="Espace réservé du pied de page 4">
            <a:extLst>
              <a:ext uri="{FF2B5EF4-FFF2-40B4-BE49-F238E27FC236}">
                <a16:creationId xmlns:a16="http://schemas.microsoft.com/office/drawing/2014/main" id="{1185B86C-BBE0-F527-AEFA-2B5CBDB520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2B19F9BE-F83E-A7CC-96F0-68B591D370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CDB8D6-F21C-4BC9-A10F-10CED305E2E9}" type="slidenum">
              <a:rPr lang="fr-FR" smtClean="0"/>
              <a:t>‹N°›</a:t>
            </a:fld>
            <a:endParaRPr lang="fr-FR"/>
          </a:p>
        </p:txBody>
      </p:sp>
    </p:spTree>
    <p:extLst>
      <p:ext uri="{BB962C8B-B14F-4D97-AF65-F5344CB8AC3E}">
        <p14:creationId xmlns:p14="http://schemas.microsoft.com/office/powerpoint/2010/main" val="3612778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oleObject" Target="../embeddings/oleObject1.bin"/><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hyperlink" Target="Pentomino2D.exe"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8" Type="http://schemas.openxmlformats.org/officeDocument/2006/relationships/image" Target="../media/image45.jpg"/><Relationship Id="rId3" Type="http://schemas.openxmlformats.org/officeDocument/2006/relationships/image" Target="../media/image40.jpg"/><Relationship Id="rId7" Type="http://schemas.openxmlformats.org/officeDocument/2006/relationships/image" Target="../media/image44.jp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3.jpg"/><Relationship Id="rId5" Type="http://schemas.openxmlformats.org/officeDocument/2006/relationships/image" Target="../media/image42.jpg"/><Relationship Id="rId10" Type="http://schemas.openxmlformats.org/officeDocument/2006/relationships/image" Target="../media/image47.jpg"/><Relationship Id="rId4" Type="http://schemas.openxmlformats.org/officeDocument/2006/relationships/image" Target="../media/image41.png"/><Relationship Id="rId9" Type="http://schemas.openxmlformats.org/officeDocument/2006/relationships/image" Target="../media/image46.jpg"/></Relationships>
</file>

<file path=ppt/slides/_rels/slide46.xml.rels><?xml version="1.0" encoding="UTF-8" standalone="yes"?>
<Relationships xmlns="http://schemas.openxmlformats.org/package/2006/relationships"><Relationship Id="rId8" Type="http://schemas.openxmlformats.org/officeDocument/2006/relationships/image" Target="../media/image54.jpg"/><Relationship Id="rId3" Type="http://schemas.openxmlformats.org/officeDocument/2006/relationships/image" Target="../media/image49.jpg"/><Relationship Id="rId7" Type="http://schemas.openxmlformats.org/officeDocument/2006/relationships/image" Target="../media/image53.jpg"/><Relationship Id="rId2" Type="http://schemas.openxmlformats.org/officeDocument/2006/relationships/image" Target="../media/image48.jpg"/><Relationship Id="rId1" Type="http://schemas.openxmlformats.org/officeDocument/2006/relationships/slideLayout" Target="../slideLayouts/slideLayout7.xml"/><Relationship Id="rId6" Type="http://schemas.openxmlformats.org/officeDocument/2006/relationships/image" Target="../media/image52.jpg"/><Relationship Id="rId5" Type="http://schemas.openxmlformats.org/officeDocument/2006/relationships/image" Target="../media/image51.jpg"/><Relationship Id="rId4" Type="http://schemas.openxmlformats.org/officeDocument/2006/relationships/image" Target="../media/image50.jpg"/><Relationship Id="rId9" Type="http://schemas.openxmlformats.org/officeDocument/2006/relationships/image" Target="../media/image5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34348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 name="Straight Connector 27">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144863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08CEBC1C-4A1E-8C37-8DB2-09D3B300A82B}"/>
              </a:ext>
            </a:extLst>
          </p:cNvPr>
          <p:cNvPicPr>
            <a:picLocks noChangeAspect="1"/>
          </p:cNvPicPr>
          <p:nvPr/>
        </p:nvPicPr>
        <p:blipFill>
          <a:blip r:embed="rId2"/>
          <a:stretch>
            <a:fillRect/>
          </a:stretch>
        </p:blipFill>
        <p:spPr>
          <a:xfrm>
            <a:off x="206378" y="3609975"/>
            <a:ext cx="1200150" cy="1797050"/>
          </a:xfrm>
          <a:prstGeom prst="rect">
            <a:avLst/>
          </a:prstGeom>
        </p:spPr>
      </p:pic>
      <p:pic>
        <p:nvPicPr>
          <p:cNvPr id="7" name="Image 6">
            <a:extLst>
              <a:ext uri="{FF2B5EF4-FFF2-40B4-BE49-F238E27FC236}">
                <a16:creationId xmlns:a16="http://schemas.microsoft.com/office/drawing/2014/main" id="{C5186216-9044-E402-15EC-006AD2E9FA04}"/>
              </a:ext>
            </a:extLst>
          </p:cNvPr>
          <p:cNvPicPr>
            <a:picLocks noChangeAspect="1"/>
          </p:cNvPicPr>
          <p:nvPr/>
        </p:nvPicPr>
        <p:blipFill>
          <a:blip r:embed="rId3"/>
          <a:stretch>
            <a:fillRect/>
          </a:stretch>
        </p:blipFill>
        <p:spPr>
          <a:xfrm>
            <a:off x="1543939" y="3609975"/>
            <a:ext cx="901700" cy="1797050"/>
          </a:xfrm>
          <a:prstGeom prst="rect">
            <a:avLst/>
          </a:prstGeom>
        </p:spPr>
      </p:pic>
      <p:pic>
        <p:nvPicPr>
          <p:cNvPr id="21" name="Image 20">
            <a:extLst>
              <a:ext uri="{FF2B5EF4-FFF2-40B4-BE49-F238E27FC236}">
                <a16:creationId xmlns:a16="http://schemas.microsoft.com/office/drawing/2014/main" id="{82291568-9F17-177E-23EA-4EDF2B434CA3}"/>
              </a:ext>
            </a:extLst>
          </p:cNvPr>
          <p:cNvPicPr>
            <a:picLocks noChangeAspect="1"/>
          </p:cNvPicPr>
          <p:nvPr/>
        </p:nvPicPr>
        <p:blipFill>
          <a:blip r:embed="rId3"/>
          <a:stretch>
            <a:fillRect/>
          </a:stretch>
        </p:blipFill>
        <p:spPr>
          <a:xfrm>
            <a:off x="5298830" y="3609975"/>
            <a:ext cx="901700" cy="1797050"/>
          </a:xfrm>
          <a:prstGeom prst="rect">
            <a:avLst/>
          </a:prstGeom>
        </p:spPr>
      </p:pic>
      <p:pic>
        <p:nvPicPr>
          <p:cNvPr id="9" name="Image 8">
            <a:extLst>
              <a:ext uri="{FF2B5EF4-FFF2-40B4-BE49-F238E27FC236}">
                <a16:creationId xmlns:a16="http://schemas.microsoft.com/office/drawing/2014/main" id="{C9940E46-E595-2497-A810-3A67A7113C65}"/>
              </a:ext>
            </a:extLst>
          </p:cNvPr>
          <p:cNvPicPr>
            <a:picLocks noChangeAspect="1"/>
          </p:cNvPicPr>
          <p:nvPr/>
        </p:nvPicPr>
        <p:blipFill>
          <a:blip r:embed="rId4"/>
          <a:stretch>
            <a:fillRect/>
          </a:stretch>
        </p:blipFill>
        <p:spPr>
          <a:xfrm>
            <a:off x="2583050" y="3609975"/>
            <a:ext cx="1190625" cy="1797050"/>
          </a:xfrm>
          <a:prstGeom prst="rect">
            <a:avLst/>
          </a:prstGeom>
        </p:spPr>
      </p:pic>
      <p:pic>
        <p:nvPicPr>
          <p:cNvPr id="11" name="Image 10">
            <a:extLst>
              <a:ext uri="{FF2B5EF4-FFF2-40B4-BE49-F238E27FC236}">
                <a16:creationId xmlns:a16="http://schemas.microsoft.com/office/drawing/2014/main" id="{A2701267-999C-5FB2-C37E-D381645EB079}"/>
              </a:ext>
            </a:extLst>
          </p:cNvPr>
          <p:cNvPicPr>
            <a:picLocks noChangeAspect="1"/>
          </p:cNvPicPr>
          <p:nvPr/>
        </p:nvPicPr>
        <p:blipFill>
          <a:blip r:embed="rId5"/>
          <a:stretch>
            <a:fillRect/>
          </a:stretch>
        </p:blipFill>
        <p:spPr>
          <a:xfrm>
            <a:off x="3888403" y="3609975"/>
            <a:ext cx="1354138" cy="1797050"/>
          </a:xfrm>
          <a:prstGeom prst="rect">
            <a:avLst/>
          </a:prstGeom>
        </p:spPr>
      </p:pic>
      <p:pic>
        <p:nvPicPr>
          <p:cNvPr id="13" name="Image 12">
            <a:extLst>
              <a:ext uri="{FF2B5EF4-FFF2-40B4-BE49-F238E27FC236}">
                <a16:creationId xmlns:a16="http://schemas.microsoft.com/office/drawing/2014/main" id="{0984B542-E6D8-BB8D-D024-97AB4BCFD7D5}"/>
              </a:ext>
            </a:extLst>
          </p:cNvPr>
          <p:cNvPicPr>
            <a:picLocks noChangeAspect="1"/>
          </p:cNvPicPr>
          <p:nvPr/>
        </p:nvPicPr>
        <p:blipFill>
          <a:blip r:embed="rId6"/>
          <a:stretch>
            <a:fillRect/>
          </a:stretch>
        </p:blipFill>
        <p:spPr>
          <a:xfrm>
            <a:off x="6256819" y="3609975"/>
            <a:ext cx="1206500" cy="1797050"/>
          </a:xfrm>
          <a:prstGeom prst="rect">
            <a:avLst/>
          </a:prstGeom>
        </p:spPr>
      </p:pic>
      <p:pic>
        <p:nvPicPr>
          <p:cNvPr id="15" name="Image 14">
            <a:extLst>
              <a:ext uri="{FF2B5EF4-FFF2-40B4-BE49-F238E27FC236}">
                <a16:creationId xmlns:a16="http://schemas.microsoft.com/office/drawing/2014/main" id="{7127A5B8-0989-82AF-169F-672E4F9022BF}"/>
              </a:ext>
            </a:extLst>
          </p:cNvPr>
          <p:cNvPicPr>
            <a:picLocks noChangeAspect="1"/>
          </p:cNvPicPr>
          <p:nvPr/>
        </p:nvPicPr>
        <p:blipFill>
          <a:blip r:embed="rId7"/>
          <a:stretch>
            <a:fillRect/>
          </a:stretch>
        </p:blipFill>
        <p:spPr>
          <a:xfrm>
            <a:off x="7591018" y="3609975"/>
            <a:ext cx="731838" cy="1797050"/>
          </a:xfrm>
          <a:prstGeom prst="rect">
            <a:avLst/>
          </a:prstGeom>
        </p:spPr>
      </p:pic>
      <p:pic>
        <p:nvPicPr>
          <p:cNvPr id="20" name="Image 19">
            <a:extLst>
              <a:ext uri="{FF2B5EF4-FFF2-40B4-BE49-F238E27FC236}">
                <a16:creationId xmlns:a16="http://schemas.microsoft.com/office/drawing/2014/main" id="{347E69D0-2575-8B02-F68F-BBB121AA02EE}"/>
              </a:ext>
            </a:extLst>
          </p:cNvPr>
          <p:cNvPicPr>
            <a:picLocks noChangeAspect="1"/>
          </p:cNvPicPr>
          <p:nvPr/>
        </p:nvPicPr>
        <p:blipFill>
          <a:blip r:embed="rId3"/>
          <a:stretch>
            <a:fillRect/>
          </a:stretch>
        </p:blipFill>
        <p:spPr>
          <a:xfrm>
            <a:off x="9618181" y="3609975"/>
            <a:ext cx="901700" cy="1797050"/>
          </a:xfrm>
          <a:prstGeom prst="rect">
            <a:avLst/>
          </a:prstGeom>
        </p:spPr>
      </p:pic>
      <p:pic>
        <p:nvPicPr>
          <p:cNvPr id="17" name="Image 16">
            <a:extLst>
              <a:ext uri="{FF2B5EF4-FFF2-40B4-BE49-F238E27FC236}">
                <a16:creationId xmlns:a16="http://schemas.microsoft.com/office/drawing/2014/main" id="{042865F1-A480-2B61-AEF7-8C18446A3306}"/>
              </a:ext>
            </a:extLst>
          </p:cNvPr>
          <p:cNvPicPr>
            <a:picLocks noChangeAspect="1"/>
          </p:cNvPicPr>
          <p:nvPr/>
        </p:nvPicPr>
        <p:blipFill>
          <a:blip r:embed="rId8"/>
          <a:stretch>
            <a:fillRect/>
          </a:stretch>
        </p:blipFill>
        <p:spPr>
          <a:xfrm>
            <a:off x="8402231" y="3609975"/>
            <a:ext cx="1196975" cy="1797050"/>
          </a:xfrm>
          <a:prstGeom prst="rect">
            <a:avLst/>
          </a:prstGeom>
        </p:spPr>
      </p:pic>
      <p:pic>
        <p:nvPicPr>
          <p:cNvPr id="19" name="Image 18">
            <a:extLst>
              <a:ext uri="{FF2B5EF4-FFF2-40B4-BE49-F238E27FC236}">
                <a16:creationId xmlns:a16="http://schemas.microsoft.com/office/drawing/2014/main" id="{EE428446-5567-54DD-4FBF-5CD4D6743638}"/>
              </a:ext>
            </a:extLst>
          </p:cNvPr>
          <p:cNvPicPr>
            <a:picLocks noChangeAspect="1"/>
          </p:cNvPicPr>
          <p:nvPr/>
        </p:nvPicPr>
        <p:blipFill>
          <a:blip r:embed="rId9"/>
          <a:stretch>
            <a:fillRect/>
          </a:stretch>
        </p:blipFill>
        <p:spPr>
          <a:xfrm>
            <a:off x="10648061" y="3609975"/>
            <a:ext cx="1206500" cy="1797050"/>
          </a:xfrm>
          <a:prstGeom prst="rect">
            <a:avLst/>
          </a:prstGeom>
        </p:spPr>
      </p:pic>
      <p:sp>
        <p:nvSpPr>
          <p:cNvPr id="2" name="Titre 1">
            <a:extLst>
              <a:ext uri="{FF2B5EF4-FFF2-40B4-BE49-F238E27FC236}">
                <a16:creationId xmlns:a16="http://schemas.microsoft.com/office/drawing/2014/main" id="{154EBD1A-E1B2-B520-E39F-0E0373F33241}"/>
              </a:ext>
            </a:extLst>
          </p:cNvPr>
          <p:cNvSpPr>
            <a:spLocks noGrp="1"/>
          </p:cNvSpPr>
          <p:nvPr>
            <p:ph type="ctrTitle"/>
          </p:nvPr>
        </p:nvSpPr>
        <p:spPr>
          <a:xfrm>
            <a:off x="526073" y="466578"/>
            <a:ext cx="11139854" cy="930447"/>
          </a:xfrm>
        </p:spPr>
        <p:txBody>
          <a:bodyPr>
            <a:normAutofit/>
          </a:bodyPr>
          <a:lstStyle/>
          <a:p>
            <a:r>
              <a:rPr lang="fr-FR" sz="5400">
                <a:solidFill>
                  <a:srgbClr val="FFFFFF"/>
                </a:solidFill>
              </a:rPr>
              <a:t>Les polyominos</a:t>
            </a:r>
          </a:p>
        </p:txBody>
      </p:sp>
      <p:sp>
        <p:nvSpPr>
          <p:cNvPr id="3" name="Sous-titre 2">
            <a:extLst>
              <a:ext uri="{FF2B5EF4-FFF2-40B4-BE49-F238E27FC236}">
                <a16:creationId xmlns:a16="http://schemas.microsoft.com/office/drawing/2014/main" id="{56E5686A-E61D-34CC-AAAD-428D08A0E04E}"/>
              </a:ext>
            </a:extLst>
          </p:cNvPr>
          <p:cNvSpPr>
            <a:spLocks noGrp="1"/>
          </p:cNvSpPr>
          <p:nvPr>
            <p:ph type="subTitle" idx="1"/>
          </p:nvPr>
        </p:nvSpPr>
        <p:spPr>
          <a:xfrm>
            <a:off x="1524000" y="1525638"/>
            <a:ext cx="9144000" cy="420001"/>
          </a:xfrm>
        </p:spPr>
        <p:txBody>
          <a:bodyPr>
            <a:normAutofit/>
          </a:bodyPr>
          <a:lstStyle/>
          <a:p>
            <a:r>
              <a:rPr lang="fr-FR" sz="2000">
                <a:solidFill>
                  <a:srgbClr val="FF4200"/>
                </a:solidFill>
              </a:rPr>
              <a:t>Belgique 2022</a:t>
            </a:r>
          </a:p>
        </p:txBody>
      </p:sp>
    </p:spTree>
    <p:extLst>
      <p:ext uri="{BB962C8B-B14F-4D97-AF65-F5344CB8AC3E}">
        <p14:creationId xmlns:p14="http://schemas.microsoft.com/office/powerpoint/2010/main" val="15253155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e 6">
            <a:extLst>
              <a:ext uri="{FF2B5EF4-FFF2-40B4-BE49-F238E27FC236}">
                <a16:creationId xmlns:a16="http://schemas.microsoft.com/office/drawing/2014/main" id="{51B87766-DF78-5692-F1D3-A670029505D7}"/>
              </a:ext>
            </a:extLst>
          </p:cNvPr>
          <p:cNvGrpSpPr>
            <a:grpSpLocks/>
          </p:cNvGrpSpPr>
          <p:nvPr/>
        </p:nvGrpSpPr>
        <p:grpSpPr bwMode="auto">
          <a:xfrm>
            <a:off x="2135189" y="1268414"/>
            <a:ext cx="1728787" cy="1152525"/>
            <a:chOff x="3059832" y="1844824"/>
            <a:chExt cx="2160240" cy="1440160"/>
          </a:xfrm>
        </p:grpSpPr>
        <p:grpSp>
          <p:nvGrpSpPr>
            <p:cNvPr id="14362" name="Groupe 1">
              <a:extLst>
                <a:ext uri="{FF2B5EF4-FFF2-40B4-BE49-F238E27FC236}">
                  <a16:creationId xmlns:a16="http://schemas.microsoft.com/office/drawing/2014/main" id="{4EF1FB0C-5AD8-E55B-3A92-9C05EDB0A1B1}"/>
                </a:ext>
              </a:extLst>
            </p:cNvPr>
            <p:cNvGrpSpPr>
              <a:grpSpLocks/>
            </p:cNvGrpSpPr>
            <p:nvPr/>
          </p:nvGrpSpPr>
          <p:grpSpPr bwMode="auto">
            <a:xfrm>
              <a:off x="3059832" y="1844824"/>
              <a:ext cx="1440160" cy="1440160"/>
              <a:chOff x="4211960" y="4869160"/>
              <a:chExt cx="1440160" cy="1440160"/>
            </a:xfrm>
          </p:grpSpPr>
          <p:sp>
            <p:nvSpPr>
              <p:cNvPr id="3" name="Rectangle 2">
                <a:extLst>
                  <a:ext uri="{FF2B5EF4-FFF2-40B4-BE49-F238E27FC236}">
                    <a16:creationId xmlns:a16="http://schemas.microsoft.com/office/drawing/2014/main" id="{5DF133C6-AA2B-8A68-5420-EB877B2B2DBC}"/>
                  </a:ext>
                </a:extLst>
              </p:cNvPr>
              <p:cNvSpPr/>
              <p:nvPr/>
            </p:nvSpPr>
            <p:spPr>
              <a:xfrm>
                <a:off x="4211960" y="5589239"/>
                <a:ext cx="720079" cy="720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 name="Rectangle 3">
                <a:extLst>
                  <a:ext uri="{FF2B5EF4-FFF2-40B4-BE49-F238E27FC236}">
                    <a16:creationId xmlns:a16="http://schemas.microsoft.com/office/drawing/2014/main" id="{F1954F3B-F5F7-A2CB-C3F4-E7AB128783E2}"/>
                  </a:ext>
                </a:extLst>
              </p:cNvPr>
              <p:cNvSpPr/>
              <p:nvPr/>
            </p:nvSpPr>
            <p:spPr>
              <a:xfrm>
                <a:off x="4932039" y="5589239"/>
                <a:ext cx="720081" cy="720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Rectangle 4">
                <a:extLst>
                  <a:ext uri="{FF2B5EF4-FFF2-40B4-BE49-F238E27FC236}">
                    <a16:creationId xmlns:a16="http://schemas.microsoft.com/office/drawing/2014/main" id="{0DC035EE-1FF3-17D5-CEF8-CBC8F7AA13AC}"/>
                  </a:ext>
                </a:extLst>
              </p:cNvPr>
              <p:cNvSpPr/>
              <p:nvPr/>
            </p:nvSpPr>
            <p:spPr>
              <a:xfrm>
                <a:off x="4932039" y="4869160"/>
                <a:ext cx="720081"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 name="Rectangle 5">
              <a:extLst>
                <a:ext uri="{FF2B5EF4-FFF2-40B4-BE49-F238E27FC236}">
                  <a16:creationId xmlns:a16="http://schemas.microsoft.com/office/drawing/2014/main" id="{190704F2-4655-F1F9-C7D1-8DD241AD8755}"/>
                </a:ext>
              </a:extLst>
            </p:cNvPr>
            <p:cNvSpPr/>
            <p:nvPr/>
          </p:nvSpPr>
          <p:spPr>
            <a:xfrm>
              <a:off x="4499992" y="1844824"/>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8" name="Rectangle 7">
            <a:extLst>
              <a:ext uri="{FF2B5EF4-FFF2-40B4-BE49-F238E27FC236}">
                <a16:creationId xmlns:a16="http://schemas.microsoft.com/office/drawing/2014/main" id="{FD2D17B3-27FB-8ECC-58B6-379AA5E38398}"/>
              </a:ext>
            </a:extLst>
          </p:cNvPr>
          <p:cNvSpPr/>
          <p:nvPr/>
        </p:nvSpPr>
        <p:spPr>
          <a:xfrm>
            <a:off x="8543926" y="765176"/>
            <a:ext cx="576263"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9" name="Groupe 8">
            <a:extLst>
              <a:ext uri="{FF2B5EF4-FFF2-40B4-BE49-F238E27FC236}">
                <a16:creationId xmlns:a16="http://schemas.microsoft.com/office/drawing/2014/main" id="{2E2E257F-B277-DF7E-8ADE-2FE3E11927A8}"/>
              </a:ext>
            </a:extLst>
          </p:cNvPr>
          <p:cNvGrpSpPr>
            <a:grpSpLocks/>
          </p:cNvGrpSpPr>
          <p:nvPr/>
        </p:nvGrpSpPr>
        <p:grpSpPr bwMode="auto">
          <a:xfrm>
            <a:off x="7391400" y="1341439"/>
            <a:ext cx="1728788" cy="1150937"/>
            <a:chOff x="3059832" y="1844824"/>
            <a:chExt cx="2160240" cy="1440160"/>
          </a:xfrm>
        </p:grpSpPr>
        <p:grpSp>
          <p:nvGrpSpPr>
            <p:cNvPr id="14357" name="Groupe 1">
              <a:extLst>
                <a:ext uri="{FF2B5EF4-FFF2-40B4-BE49-F238E27FC236}">
                  <a16:creationId xmlns:a16="http://schemas.microsoft.com/office/drawing/2014/main" id="{8E669B49-CD30-4726-9953-5AC24E76421C}"/>
                </a:ext>
              </a:extLst>
            </p:cNvPr>
            <p:cNvGrpSpPr>
              <a:grpSpLocks/>
            </p:cNvGrpSpPr>
            <p:nvPr/>
          </p:nvGrpSpPr>
          <p:grpSpPr bwMode="auto">
            <a:xfrm>
              <a:off x="3059832" y="1844824"/>
              <a:ext cx="1440160" cy="1440160"/>
              <a:chOff x="4211960" y="4869160"/>
              <a:chExt cx="1440160" cy="1440160"/>
            </a:xfrm>
          </p:grpSpPr>
          <p:sp>
            <p:nvSpPr>
              <p:cNvPr id="12" name="Rectangle 2">
                <a:extLst>
                  <a:ext uri="{FF2B5EF4-FFF2-40B4-BE49-F238E27FC236}">
                    <a16:creationId xmlns:a16="http://schemas.microsoft.com/office/drawing/2014/main" id="{616823FB-FCEC-D54E-ADBC-C5443A7457D8}"/>
                  </a:ext>
                </a:extLst>
              </p:cNvPr>
              <p:cNvSpPr/>
              <p:nvPr/>
            </p:nvSpPr>
            <p:spPr>
              <a:xfrm>
                <a:off x="4211960" y="5590233"/>
                <a:ext cx="720081" cy="719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 name="Rectangle 12">
                <a:extLst>
                  <a:ext uri="{FF2B5EF4-FFF2-40B4-BE49-F238E27FC236}">
                    <a16:creationId xmlns:a16="http://schemas.microsoft.com/office/drawing/2014/main" id="{78B8FD03-A795-E3CD-3FA2-18B620B70095}"/>
                  </a:ext>
                </a:extLst>
              </p:cNvPr>
              <p:cNvSpPr/>
              <p:nvPr/>
            </p:nvSpPr>
            <p:spPr>
              <a:xfrm>
                <a:off x="4932041" y="5590233"/>
                <a:ext cx="720079" cy="719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 name="Rectangle 13">
                <a:extLst>
                  <a:ext uri="{FF2B5EF4-FFF2-40B4-BE49-F238E27FC236}">
                    <a16:creationId xmlns:a16="http://schemas.microsoft.com/office/drawing/2014/main" id="{D7DCDA96-0ED2-C3E7-1996-01E4E60C5356}"/>
                  </a:ext>
                </a:extLst>
              </p:cNvPr>
              <p:cNvSpPr/>
              <p:nvPr/>
            </p:nvSpPr>
            <p:spPr>
              <a:xfrm>
                <a:off x="4932041" y="4869160"/>
                <a:ext cx="720079" cy="7210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1" name="Rectangle 10">
              <a:extLst>
                <a:ext uri="{FF2B5EF4-FFF2-40B4-BE49-F238E27FC236}">
                  <a16:creationId xmlns:a16="http://schemas.microsoft.com/office/drawing/2014/main" id="{02662248-A332-C0BB-C520-F2B18CC83FDE}"/>
                </a:ext>
              </a:extLst>
            </p:cNvPr>
            <p:cNvSpPr/>
            <p:nvPr/>
          </p:nvSpPr>
          <p:spPr>
            <a:xfrm>
              <a:off x="4499992" y="1844824"/>
              <a:ext cx="720080" cy="7210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5" name="Groupe 19">
            <a:extLst>
              <a:ext uri="{FF2B5EF4-FFF2-40B4-BE49-F238E27FC236}">
                <a16:creationId xmlns:a16="http://schemas.microsoft.com/office/drawing/2014/main" id="{1EDF5687-8264-8A0B-1DFF-141CB24548F8}"/>
              </a:ext>
            </a:extLst>
          </p:cNvPr>
          <p:cNvGrpSpPr>
            <a:grpSpLocks/>
          </p:cNvGrpSpPr>
          <p:nvPr/>
        </p:nvGrpSpPr>
        <p:grpSpPr bwMode="auto">
          <a:xfrm>
            <a:off x="2135189" y="3141663"/>
            <a:ext cx="1728787" cy="1223962"/>
            <a:chOff x="539552" y="3140968"/>
            <a:chExt cx="2160240" cy="1440160"/>
          </a:xfrm>
        </p:grpSpPr>
        <p:grpSp>
          <p:nvGrpSpPr>
            <p:cNvPr id="14352" name="Groupe 14">
              <a:extLst>
                <a:ext uri="{FF2B5EF4-FFF2-40B4-BE49-F238E27FC236}">
                  <a16:creationId xmlns:a16="http://schemas.microsoft.com/office/drawing/2014/main" id="{033E53E0-259E-D641-914F-4FFCFC5220D4}"/>
                </a:ext>
              </a:extLst>
            </p:cNvPr>
            <p:cNvGrpSpPr>
              <a:grpSpLocks/>
            </p:cNvGrpSpPr>
            <p:nvPr/>
          </p:nvGrpSpPr>
          <p:grpSpPr bwMode="auto">
            <a:xfrm>
              <a:off x="539552" y="3861048"/>
              <a:ext cx="2160240" cy="720080"/>
              <a:chOff x="2411760" y="3429000"/>
              <a:chExt cx="2160240" cy="720080"/>
            </a:xfrm>
          </p:grpSpPr>
          <p:sp>
            <p:nvSpPr>
              <p:cNvPr id="16" name="Rectangle 15">
                <a:extLst>
                  <a:ext uri="{FF2B5EF4-FFF2-40B4-BE49-F238E27FC236}">
                    <a16:creationId xmlns:a16="http://schemas.microsoft.com/office/drawing/2014/main" id="{68C5D06B-8074-80C2-5644-89A083C64D68}"/>
                  </a:ext>
                </a:extLst>
              </p:cNvPr>
              <p:cNvSpPr/>
              <p:nvPr/>
            </p:nvSpPr>
            <p:spPr>
              <a:xfrm>
                <a:off x="2411760" y="3429934"/>
                <a:ext cx="720080" cy="7191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 name="Rectangle 16">
                <a:extLst>
                  <a:ext uri="{FF2B5EF4-FFF2-40B4-BE49-F238E27FC236}">
                    <a16:creationId xmlns:a16="http://schemas.microsoft.com/office/drawing/2014/main" id="{6DEE2A26-9C2E-17E6-B13B-C8C73DF677F5}"/>
                  </a:ext>
                </a:extLst>
              </p:cNvPr>
              <p:cNvSpPr/>
              <p:nvPr/>
            </p:nvSpPr>
            <p:spPr>
              <a:xfrm>
                <a:off x="3131840" y="3429934"/>
                <a:ext cx="720081" cy="7191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 name="Rectangle 17">
                <a:extLst>
                  <a:ext uri="{FF2B5EF4-FFF2-40B4-BE49-F238E27FC236}">
                    <a16:creationId xmlns:a16="http://schemas.microsoft.com/office/drawing/2014/main" id="{4038EB25-A889-8F67-0156-4C0A316CB567}"/>
                  </a:ext>
                </a:extLst>
              </p:cNvPr>
              <p:cNvSpPr/>
              <p:nvPr/>
            </p:nvSpPr>
            <p:spPr>
              <a:xfrm>
                <a:off x="3851920" y="3429934"/>
                <a:ext cx="720080" cy="7191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9" name="Rectangle 18">
              <a:extLst>
                <a:ext uri="{FF2B5EF4-FFF2-40B4-BE49-F238E27FC236}">
                  <a16:creationId xmlns:a16="http://schemas.microsoft.com/office/drawing/2014/main" id="{E25A3DAF-6ED2-2A05-416B-0ED7A7A2747A}"/>
                </a:ext>
              </a:extLst>
            </p:cNvPr>
            <p:cNvSpPr/>
            <p:nvPr/>
          </p:nvSpPr>
          <p:spPr>
            <a:xfrm>
              <a:off x="1259632" y="3140968"/>
              <a:ext cx="720081" cy="7210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1" name="Groupe 20">
            <a:extLst>
              <a:ext uri="{FF2B5EF4-FFF2-40B4-BE49-F238E27FC236}">
                <a16:creationId xmlns:a16="http://schemas.microsoft.com/office/drawing/2014/main" id="{603D3710-ADA2-B531-FCCB-1ED4C5661680}"/>
              </a:ext>
            </a:extLst>
          </p:cNvPr>
          <p:cNvGrpSpPr>
            <a:grpSpLocks/>
          </p:cNvGrpSpPr>
          <p:nvPr/>
        </p:nvGrpSpPr>
        <p:grpSpPr bwMode="auto">
          <a:xfrm>
            <a:off x="7248525" y="3213101"/>
            <a:ext cx="1727200" cy="1223963"/>
            <a:chOff x="539552" y="3140968"/>
            <a:chExt cx="2160240" cy="1440160"/>
          </a:xfrm>
        </p:grpSpPr>
        <p:grpSp>
          <p:nvGrpSpPr>
            <p:cNvPr id="14347" name="Groupe 14">
              <a:extLst>
                <a:ext uri="{FF2B5EF4-FFF2-40B4-BE49-F238E27FC236}">
                  <a16:creationId xmlns:a16="http://schemas.microsoft.com/office/drawing/2014/main" id="{28ABCD2D-0CAD-DF29-4BC5-3AEE51B62F53}"/>
                </a:ext>
              </a:extLst>
            </p:cNvPr>
            <p:cNvGrpSpPr>
              <a:grpSpLocks/>
            </p:cNvGrpSpPr>
            <p:nvPr/>
          </p:nvGrpSpPr>
          <p:grpSpPr bwMode="auto">
            <a:xfrm>
              <a:off x="539552" y="3861048"/>
              <a:ext cx="2160240" cy="720080"/>
              <a:chOff x="2411760" y="3429000"/>
              <a:chExt cx="2160240" cy="720080"/>
            </a:xfrm>
          </p:grpSpPr>
          <p:sp>
            <p:nvSpPr>
              <p:cNvPr id="24" name="Rectangle 23">
                <a:extLst>
                  <a:ext uri="{FF2B5EF4-FFF2-40B4-BE49-F238E27FC236}">
                    <a16:creationId xmlns:a16="http://schemas.microsoft.com/office/drawing/2014/main" id="{85EA5328-DB93-67C2-2812-6DE265FF3012}"/>
                  </a:ext>
                </a:extLst>
              </p:cNvPr>
              <p:cNvSpPr/>
              <p:nvPr/>
            </p:nvSpPr>
            <p:spPr>
              <a:xfrm>
                <a:off x="2411760" y="3429933"/>
                <a:ext cx="720742" cy="7191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5" name="Rectangle 24">
                <a:extLst>
                  <a:ext uri="{FF2B5EF4-FFF2-40B4-BE49-F238E27FC236}">
                    <a16:creationId xmlns:a16="http://schemas.microsoft.com/office/drawing/2014/main" id="{53907F69-FE1A-57D1-FD74-49B510082287}"/>
                  </a:ext>
                </a:extLst>
              </p:cNvPr>
              <p:cNvSpPr/>
              <p:nvPr/>
            </p:nvSpPr>
            <p:spPr>
              <a:xfrm>
                <a:off x="3132502" y="3429933"/>
                <a:ext cx="718756" cy="7191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6" name="Rectangle 25">
                <a:extLst>
                  <a:ext uri="{FF2B5EF4-FFF2-40B4-BE49-F238E27FC236}">
                    <a16:creationId xmlns:a16="http://schemas.microsoft.com/office/drawing/2014/main" id="{2873CA04-7A9D-6CD4-70D7-6014015B3FCB}"/>
                  </a:ext>
                </a:extLst>
              </p:cNvPr>
              <p:cNvSpPr/>
              <p:nvPr/>
            </p:nvSpPr>
            <p:spPr>
              <a:xfrm>
                <a:off x="3851259" y="3429933"/>
                <a:ext cx="720741" cy="7191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3" name="Rectangle 22">
              <a:extLst>
                <a:ext uri="{FF2B5EF4-FFF2-40B4-BE49-F238E27FC236}">
                  <a16:creationId xmlns:a16="http://schemas.microsoft.com/office/drawing/2014/main" id="{7DDE37D7-5625-AD05-11DF-1495A9921787}"/>
                </a:ext>
              </a:extLst>
            </p:cNvPr>
            <p:cNvSpPr/>
            <p:nvPr/>
          </p:nvSpPr>
          <p:spPr>
            <a:xfrm>
              <a:off x="1260294" y="3140968"/>
              <a:ext cx="718756" cy="7210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7" name="Rectangle 26">
            <a:extLst>
              <a:ext uri="{FF2B5EF4-FFF2-40B4-BE49-F238E27FC236}">
                <a16:creationId xmlns:a16="http://schemas.microsoft.com/office/drawing/2014/main" id="{24C94D86-7A9A-22AA-F0B1-C989F86A90E2}"/>
              </a:ext>
            </a:extLst>
          </p:cNvPr>
          <p:cNvSpPr/>
          <p:nvPr/>
        </p:nvSpPr>
        <p:spPr>
          <a:xfrm>
            <a:off x="7824789" y="4437063"/>
            <a:ext cx="574675" cy="5762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28" name="Connecteur droit avec flèche 27">
            <a:extLst>
              <a:ext uri="{FF2B5EF4-FFF2-40B4-BE49-F238E27FC236}">
                <a16:creationId xmlns:a16="http://schemas.microsoft.com/office/drawing/2014/main" id="{FC36431C-C66A-6B37-7C60-B14A74DF5687}"/>
              </a:ext>
            </a:extLst>
          </p:cNvPr>
          <p:cNvCxnSpPr/>
          <p:nvPr/>
        </p:nvCxnSpPr>
        <p:spPr>
          <a:xfrm>
            <a:off x="4943476" y="2276475"/>
            <a:ext cx="936625"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12339F5E-28C5-A3F8-1FB6-05504B57E256}"/>
              </a:ext>
            </a:extLst>
          </p:cNvPr>
          <p:cNvCxnSpPr/>
          <p:nvPr/>
        </p:nvCxnSpPr>
        <p:spPr>
          <a:xfrm>
            <a:off x="4800600" y="4076700"/>
            <a:ext cx="93503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id="{D779167B-D1AA-EC7D-AB43-35FFB507998B}"/>
              </a:ext>
            </a:extLst>
          </p:cNvPr>
          <p:cNvSpPr txBox="1">
            <a:spLocks noChangeArrowheads="1"/>
          </p:cNvSpPr>
          <p:nvPr/>
        </p:nvSpPr>
        <p:spPr bwMode="auto">
          <a:xfrm>
            <a:off x="2927351" y="5732464"/>
            <a:ext cx="6048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800"/>
              <a:t>Les deux derniers en ajoutant chacun un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ppt_x"/>
                                          </p:val>
                                        </p:tav>
                                        <p:tav tm="100000">
                                          <p:val>
                                            <p:strVal val="#ppt_x"/>
                                          </p:val>
                                        </p:tav>
                                      </p:tavLst>
                                    </p:anim>
                                    <p:anim calcmode="lin" valueType="num">
                                      <p:cBhvr additive="base">
                                        <p:cTn id="3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7"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ZoneTexte 1">
            <a:extLst>
              <a:ext uri="{FF2B5EF4-FFF2-40B4-BE49-F238E27FC236}">
                <a16:creationId xmlns:a16="http://schemas.microsoft.com/office/drawing/2014/main" id="{561A8975-4B02-62ED-89AB-85B9E3A64693}"/>
              </a:ext>
            </a:extLst>
          </p:cNvPr>
          <p:cNvSpPr txBox="1">
            <a:spLocks noChangeArrowheads="1"/>
          </p:cNvSpPr>
          <p:nvPr/>
        </p:nvSpPr>
        <p:spPr bwMode="auto">
          <a:xfrm>
            <a:off x="3000375" y="115889"/>
            <a:ext cx="6408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800"/>
              <a:t>On a donc douze pentaminos</a:t>
            </a:r>
          </a:p>
        </p:txBody>
      </p:sp>
      <p:grpSp>
        <p:nvGrpSpPr>
          <p:cNvPr id="3" name="Groupe 9">
            <a:extLst>
              <a:ext uri="{FF2B5EF4-FFF2-40B4-BE49-F238E27FC236}">
                <a16:creationId xmlns:a16="http://schemas.microsoft.com/office/drawing/2014/main" id="{5648AD9C-5804-973F-D89C-DF2107BE885F}"/>
              </a:ext>
            </a:extLst>
          </p:cNvPr>
          <p:cNvGrpSpPr>
            <a:grpSpLocks/>
          </p:cNvGrpSpPr>
          <p:nvPr/>
        </p:nvGrpSpPr>
        <p:grpSpPr bwMode="auto">
          <a:xfrm>
            <a:off x="1774825" y="620714"/>
            <a:ext cx="1728788" cy="1728787"/>
            <a:chOff x="6156176" y="4077072"/>
            <a:chExt cx="1728192" cy="1728192"/>
          </a:xfrm>
        </p:grpSpPr>
        <p:grpSp>
          <p:nvGrpSpPr>
            <p:cNvPr id="15461" name="Groupe 2">
              <a:extLst>
                <a:ext uri="{FF2B5EF4-FFF2-40B4-BE49-F238E27FC236}">
                  <a16:creationId xmlns:a16="http://schemas.microsoft.com/office/drawing/2014/main" id="{B5A84AA1-A32F-169F-5A11-683DF035E891}"/>
                </a:ext>
              </a:extLst>
            </p:cNvPr>
            <p:cNvGrpSpPr>
              <a:grpSpLocks/>
            </p:cNvGrpSpPr>
            <p:nvPr/>
          </p:nvGrpSpPr>
          <p:grpSpPr bwMode="auto">
            <a:xfrm>
              <a:off x="6156176" y="4077072"/>
              <a:ext cx="1728192" cy="1152128"/>
              <a:chOff x="251520" y="836712"/>
              <a:chExt cx="1728192" cy="1152128"/>
            </a:xfrm>
          </p:grpSpPr>
          <p:grpSp>
            <p:nvGrpSpPr>
              <p:cNvPr id="15463" name="Groupe 1">
                <a:extLst>
                  <a:ext uri="{FF2B5EF4-FFF2-40B4-BE49-F238E27FC236}">
                    <a16:creationId xmlns:a16="http://schemas.microsoft.com/office/drawing/2014/main" id="{E6AC72CC-4C91-162F-93C2-A6CC06018586}"/>
                  </a:ext>
                </a:extLst>
              </p:cNvPr>
              <p:cNvGrpSpPr>
                <a:grpSpLocks/>
              </p:cNvGrpSpPr>
              <p:nvPr/>
            </p:nvGrpSpPr>
            <p:grpSpPr bwMode="auto">
              <a:xfrm>
                <a:off x="251520" y="1412776"/>
                <a:ext cx="1728192" cy="576064"/>
                <a:chOff x="6012160" y="1988840"/>
                <a:chExt cx="2160240" cy="720080"/>
              </a:xfrm>
            </p:grpSpPr>
            <p:sp>
              <p:nvSpPr>
                <p:cNvPr id="6" name="Rectangle 2">
                  <a:extLst>
                    <a:ext uri="{FF2B5EF4-FFF2-40B4-BE49-F238E27FC236}">
                      <a16:creationId xmlns:a16="http://schemas.microsoft.com/office/drawing/2014/main" id="{A62B024A-D32B-2D93-80E1-878D907583DC}"/>
                    </a:ext>
                  </a:extLst>
                </p:cNvPr>
                <p:cNvSpPr/>
                <p:nvPr/>
              </p:nvSpPr>
              <p:spPr>
                <a:xfrm>
                  <a:off x="601216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 name="Rectangle 6">
                  <a:extLst>
                    <a:ext uri="{FF2B5EF4-FFF2-40B4-BE49-F238E27FC236}">
                      <a16:creationId xmlns:a16="http://schemas.microsoft.com/office/drawing/2014/main" id="{BBA72A46-A0B1-A875-716F-282EF5131347}"/>
                    </a:ext>
                  </a:extLst>
                </p:cNvPr>
                <p:cNvSpPr/>
                <p:nvPr/>
              </p:nvSpPr>
              <p:spPr>
                <a:xfrm>
                  <a:off x="6732240" y="1988839"/>
                  <a:ext cx="72007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 name="Rectangle 7">
                  <a:extLst>
                    <a:ext uri="{FF2B5EF4-FFF2-40B4-BE49-F238E27FC236}">
                      <a16:creationId xmlns:a16="http://schemas.microsoft.com/office/drawing/2014/main" id="{F058748E-2D8C-E3AA-CCE1-5F8CC983DB97}"/>
                    </a:ext>
                  </a:extLst>
                </p:cNvPr>
                <p:cNvSpPr/>
                <p:nvPr/>
              </p:nvSpPr>
              <p:spPr>
                <a:xfrm>
                  <a:off x="745232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5" name="Rectangle 4">
                <a:extLst>
                  <a:ext uri="{FF2B5EF4-FFF2-40B4-BE49-F238E27FC236}">
                    <a16:creationId xmlns:a16="http://schemas.microsoft.com/office/drawing/2014/main" id="{F19041A5-9BDF-1126-3A19-8B4BAE19E80A}"/>
                  </a:ext>
                </a:extLst>
              </p:cNvPr>
              <p:cNvSpPr/>
              <p:nvPr/>
            </p:nvSpPr>
            <p:spPr>
              <a:xfrm>
                <a:off x="251520" y="836712"/>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 name="Rectangle 8">
              <a:extLst>
                <a:ext uri="{FF2B5EF4-FFF2-40B4-BE49-F238E27FC236}">
                  <a16:creationId xmlns:a16="http://schemas.microsoft.com/office/drawing/2014/main" id="{50044D58-98D2-ACE2-08D5-BF6E3173134A}"/>
                </a:ext>
              </a:extLst>
            </p:cNvPr>
            <p:cNvSpPr/>
            <p:nvPr/>
          </p:nvSpPr>
          <p:spPr>
            <a:xfrm>
              <a:off x="6732240" y="5229200"/>
              <a:ext cx="576063"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1" name="Groupe 16">
            <a:extLst>
              <a:ext uri="{FF2B5EF4-FFF2-40B4-BE49-F238E27FC236}">
                <a16:creationId xmlns:a16="http://schemas.microsoft.com/office/drawing/2014/main" id="{6A3BBF20-9C93-6F23-9457-3A829541867D}"/>
              </a:ext>
            </a:extLst>
          </p:cNvPr>
          <p:cNvGrpSpPr>
            <a:grpSpLocks/>
          </p:cNvGrpSpPr>
          <p:nvPr/>
        </p:nvGrpSpPr>
        <p:grpSpPr bwMode="auto">
          <a:xfrm rot="5400000">
            <a:off x="2782888" y="1844676"/>
            <a:ext cx="2881313" cy="576262"/>
            <a:chOff x="4572000" y="548680"/>
            <a:chExt cx="3600400" cy="720080"/>
          </a:xfrm>
        </p:grpSpPr>
        <p:grpSp>
          <p:nvGrpSpPr>
            <p:cNvPr id="15455" name="Groupe 10">
              <a:extLst>
                <a:ext uri="{FF2B5EF4-FFF2-40B4-BE49-F238E27FC236}">
                  <a16:creationId xmlns:a16="http://schemas.microsoft.com/office/drawing/2014/main" id="{D05DE6D2-1FF0-0EEE-29BB-817918F70175}"/>
                </a:ext>
              </a:extLst>
            </p:cNvPr>
            <p:cNvGrpSpPr>
              <a:grpSpLocks/>
            </p:cNvGrpSpPr>
            <p:nvPr/>
          </p:nvGrpSpPr>
          <p:grpSpPr bwMode="auto">
            <a:xfrm>
              <a:off x="4572000" y="548680"/>
              <a:ext cx="2160240" cy="720080"/>
              <a:chOff x="5292080" y="3429000"/>
              <a:chExt cx="2160240" cy="720080"/>
            </a:xfrm>
          </p:grpSpPr>
          <p:sp>
            <p:nvSpPr>
              <p:cNvPr id="12" name="Rectangle 11">
                <a:extLst>
                  <a:ext uri="{FF2B5EF4-FFF2-40B4-BE49-F238E27FC236}">
                    <a16:creationId xmlns:a16="http://schemas.microsoft.com/office/drawing/2014/main" id="{7AFC02F6-1FE7-1F7D-543C-110079C088F4}"/>
                  </a:ext>
                </a:extLst>
              </p:cNvPr>
              <p:cNvSpPr/>
              <p:nvPr/>
            </p:nvSpPr>
            <p:spPr>
              <a:xfrm>
                <a:off x="5292081" y="3429001"/>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 name="Rectangle 12">
                <a:extLst>
                  <a:ext uri="{FF2B5EF4-FFF2-40B4-BE49-F238E27FC236}">
                    <a16:creationId xmlns:a16="http://schemas.microsoft.com/office/drawing/2014/main" id="{212E982D-CCC3-F6E9-D3ED-4236B1048B58}"/>
                  </a:ext>
                </a:extLst>
              </p:cNvPr>
              <p:cNvSpPr/>
              <p:nvPr/>
            </p:nvSpPr>
            <p:spPr>
              <a:xfrm>
                <a:off x="6012160" y="3429000"/>
                <a:ext cx="72007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 name="Rectangle 13">
                <a:extLst>
                  <a:ext uri="{FF2B5EF4-FFF2-40B4-BE49-F238E27FC236}">
                    <a16:creationId xmlns:a16="http://schemas.microsoft.com/office/drawing/2014/main" id="{C0F3766D-00BA-7182-1CB8-D6234D39FCA1}"/>
                  </a:ext>
                </a:extLst>
              </p:cNvPr>
              <p:cNvSpPr/>
              <p:nvPr/>
            </p:nvSpPr>
            <p:spPr>
              <a:xfrm>
                <a:off x="6732240" y="3429001"/>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5" name="Rectangle 14">
              <a:extLst>
                <a:ext uri="{FF2B5EF4-FFF2-40B4-BE49-F238E27FC236}">
                  <a16:creationId xmlns:a16="http://schemas.microsoft.com/office/drawing/2014/main" id="{F4049A1B-4552-20E4-AC46-AADC76DD818A}"/>
                </a:ext>
              </a:extLst>
            </p:cNvPr>
            <p:cNvSpPr/>
            <p:nvPr/>
          </p:nvSpPr>
          <p:spPr>
            <a:xfrm>
              <a:off x="6732240" y="548679"/>
              <a:ext cx="72007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 name="Rectangle 15">
              <a:extLst>
                <a:ext uri="{FF2B5EF4-FFF2-40B4-BE49-F238E27FC236}">
                  <a16:creationId xmlns:a16="http://schemas.microsoft.com/office/drawing/2014/main" id="{2416BA00-EB8B-176D-EAAC-2937EF43870E}"/>
                </a:ext>
              </a:extLst>
            </p:cNvPr>
            <p:cNvSpPr/>
            <p:nvPr/>
          </p:nvSpPr>
          <p:spPr>
            <a:xfrm>
              <a:off x="7452320" y="548680"/>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8" name="Groupe 23">
            <a:extLst>
              <a:ext uri="{FF2B5EF4-FFF2-40B4-BE49-F238E27FC236}">
                <a16:creationId xmlns:a16="http://schemas.microsoft.com/office/drawing/2014/main" id="{F0E05FDC-30FC-4343-0E79-9F065DDFF065}"/>
              </a:ext>
            </a:extLst>
          </p:cNvPr>
          <p:cNvGrpSpPr>
            <a:grpSpLocks/>
          </p:cNvGrpSpPr>
          <p:nvPr/>
        </p:nvGrpSpPr>
        <p:grpSpPr bwMode="auto">
          <a:xfrm rot="16200000" flipH="1">
            <a:off x="4458495" y="1250157"/>
            <a:ext cx="2232025" cy="1116013"/>
            <a:chOff x="4572000" y="1988840"/>
            <a:chExt cx="2880320" cy="1440160"/>
          </a:xfrm>
        </p:grpSpPr>
        <p:grpSp>
          <p:nvGrpSpPr>
            <p:cNvPr id="15449" name="Groupe 17">
              <a:extLst>
                <a:ext uri="{FF2B5EF4-FFF2-40B4-BE49-F238E27FC236}">
                  <a16:creationId xmlns:a16="http://schemas.microsoft.com/office/drawing/2014/main" id="{80988B13-1B16-7A5A-3418-DC800429A814}"/>
                </a:ext>
              </a:extLst>
            </p:cNvPr>
            <p:cNvGrpSpPr>
              <a:grpSpLocks/>
            </p:cNvGrpSpPr>
            <p:nvPr/>
          </p:nvGrpSpPr>
          <p:grpSpPr bwMode="auto">
            <a:xfrm>
              <a:off x="4572000" y="1988840"/>
              <a:ext cx="2160240" cy="720080"/>
              <a:chOff x="5292080" y="3429000"/>
              <a:chExt cx="2160240" cy="720080"/>
            </a:xfrm>
          </p:grpSpPr>
          <p:sp>
            <p:nvSpPr>
              <p:cNvPr id="19" name="Rectangle 18">
                <a:extLst>
                  <a:ext uri="{FF2B5EF4-FFF2-40B4-BE49-F238E27FC236}">
                    <a16:creationId xmlns:a16="http://schemas.microsoft.com/office/drawing/2014/main" id="{470C7FCF-3CC9-6AF1-8793-ED42D64059C1}"/>
                  </a:ext>
                </a:extLst>
              </p:cNvPr>
              <p:cNvSpPr/>
              <p:nvPr/>
            </p:nvSpPr>
            <p:spPr>
              <a:xfrm>
                <a:off x="5290032" y="3429000"/>
                <a:ext cx="719055" cy="721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0" name="Rectangle 19">
                <a:extLst>
                  <a:ext uri="{FF2B5EF4-FFF2-40B4-BE49-F238E27FC236}">
                    <a16:creationId xmlns:a16="http://schemas.microsoft.com/office/drawing/2014/main" id="{A587F098-5F34-B81D-A46B-F698D207BE6B}"/>
                  </a:ext>
                </a:extLst>
              </p:cNvPr>
              <p:cNvSpPr/>
              <p:nvPr/>
            </p:nvSpPr>
            <p:spPr>
              <a:xfrm>
                <a:off x="6011136" y="3429000"/>
                <a:ext cx="721104" cy="721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1" name="Rectangle 20">
                <a:extLst>
                  <a:ext uri="{FF2B5EF4-FFF2-40B4-BE49-F238E27FC236}">
                    <a16:creationId xmlns:a16="http://schemas.microsoft.com/office/drawing/2014/main" id="{2363FE73-16EC-584B-7F16-9E16E303609C}"/>
                  </a:ext>
                </a:extLst>
              </p:cNvPr>
              <p:cNvSpPr/>
              <p:nvPr/>
            </p:nvSpPr>
            <p:spPr>
              <a:xfrm>
                <a:off x="6730192" y="3428999"/>
                <a:ext cx="719056" cy="721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2" name="Rectangle 21">
              <a:extLst>
                <a:ext uri="{FF2B5EF4-FFF2-40B4-BE49-F238E27FC236}">
                  <a16:creationId xmlns:a16="http://schemas.microsoft.com/office/drawing/2014/main" id="{54C273B7-7FC6-17C8-B9E3-BB9225B43CDA}"/>
                </a:ext>
              </a:extLst>
            </p:cNvPr>
            <p:cNvSpPr/>
            <p:nvPr/>
          </p:nvSpPr>
          <p:spPr>
            <a:xfrm>
              <a:off x="6731216" y="1988840"/>
              <a:ext cx="721104" cy="721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3" name="Rectangle 22">
              <a:extLst>
                <a:ext uri="{FF2B5EF4-FFF2-40B4-BE49-F238E27FC236}">
                  <a16:creationId xmlns:a16="http://schemas.microsoft.com/office/drawing/2014/main" id="{F62CA528-F983-189A-0801-B1B9CC14C0A6}"/>
                </a:ext>
              </a:extLst>
            </p:cNvPr>
            <p:cNvSpPr/>
            <p:nvPr/>
          </p:nvSpPr>
          <p:spPr>
            <a:xfrm>
              <a:off x="6731215" y="2709945"/>
              <a:ext cx="721104" cy="719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5" name="Groupe 31">
            <a:extLst>
              <a:ext uri="{FF2B5EF4-FFF2-40B4-BE49-F238E27FC236}">
                <a16:creationId xmlns:a16="http://schemas.microsoft.com/office/drawing/2014/main" id="{C0D9FC18-657E-8050-3D14-7464E09C4891}"/>
              </a:ext>
            </a:extLst>
          </p:cNvPr>
          <p:cNvGrpSpPr>
            <a:grpSpLocks/>
          </p:cNvGrpSpPr>
          <p:nvPr/>
        </p:nvGrpSpPr>
        <p:grpSpPr bwMode="auto">
          <a:xfrm rot="5400000">
            <a:off x="5880895" y="1340645"/>
            <a:ext cx="2303463" cy="1152525"/>
            <a:chOff x="4788024" y="980728"/>
            <a:chExt cx="2304256" cy="1152128"/>
          </a:xfrm>
        </p:grpSpPr>
        <p:grpSp>
          <p:nvGrpSpPr>
            <p:cNvPr id="15442" name="Groupe 24">
              <a:extLst>
                <a:ext uri="{FF2B5EF4-FFF2-40B4-BE49-F238E27FC236}">
                  <a16:creationId xmlns:a16="http://schemas.microsoft.com/office/drawing/2014/main" id="{E725E659-9988-B08F-83C9-D5353F9E3438}"/>
                </a:ext>
              </a:extLst>
            </p:cNvPr>
            <p:cNvGrpSpPr>
              <a:grpSpLocks/>
            </p:cNvGrpSpPr>
            <p:nvPr/>
          </p:nvGrpSpPr>
          <p:grpSpPr bwMode="auto">
            <a:xfrm>
              <a:off x="5364088" y="980728"/>
              <a:ext cx="1728192" cy="1152128"/>
              <a:chOff x="251520" y="836712"/>
              <a:chExt cx="1728192" cy="1152128"/>
            </a:xfrm>
          </p:grpSpPr>
          <p:grpSp>
            <p:nvGrpSpPr>
              <p:cNvPr id="15444" name="Groupe 1">
                <a:extLst>
                  <a:ext uri="{FF2B5EF4-FFF2-40B4-BE49-F238E27FC236}">
                    <a16:creationId xmlns:a16="http://schemas.microsoft.com/office/drawing/2014/main" id="{F50C37BB-5F93-4ECA-84ED-ABBEC27370C4}"/>
                  </a:ext>
                </a:extLst>
              </p:cNvPr>
              <p:cNvGrpSpPr>
                <a:grpSpLocks/>
              </p:cNvGrpSpPr>
              <p:nvPr/>
            </p:nvGrpSpPr>
            <p:grpSpPr bwMode="auto">
              <a:xfrm>
                <a:off x="251520" y="1412776"/>
                <a:ext cx="1728192" cy="576064"/>
                <a:chOff x="6012160" y="1988840"/>
                <a:chExt cx="2160240" cy="720080"/>
              </a:xfrm>
            </p:grpSpPr>
            <p:sp>
              <p:nvSpPr>
                <p:cNvPr id="28" name="Rectangle 2">
                  <a:extLst>
                    <a:ext uri="{FF2B5EF4-FFF2-40B4-BE49-F238E27FC236}">
                      <a16:creationId xmlns:a16="http://schemas.microsoft.com/office/drawing/2014/main" id="{AE27D7DD-73D9-8775-FD2B-DF9074CE6E8B}"/>
                    </a:ext>
                  </a:extLst>
                </p:cNvPr>
                <p:cNvSpPr/>
                <p:nvPr/>
              </p:nvSpPr>
              <p:spPr>
                <a:xfrm>
                  <a:off x="6012656" y="1990824"/>
                  <a:ext cx="72057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 name="Rectangle 28">
                  <a:extLst>
                    <a:ext uri="{FF2B5EF4-FFF2-40B4-BE49-F238E27FC236}">
                      <a16:creationId xmlns:a16="http://schemas.microsoft.com/office/drawing/2014/main" id="{56D24DDD-3BBE-5CA8-EE62-0E811D74F519}"/>
                    </a:ext>
                  </a:extLst>
                </p:cNvPr>
                <p:cNvSpPr/>
                <p:nvPr/>
              </p:nvSpPr>
              <p:spPr>
                <a:xfrm>
                  <a:off x="6733232" y="1990824"/>
                  <a:ext cx="71859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0" name="Rectangle 29">
                  <a:extLst>
                    <a:ext uri="{FF2B5EF4-FFF2-40B4-BE49-F238E27FC236}">
                      <a16:creationId xmlns:a16="http://schemas.microsoft.com/office/drawing/2014/main" id="{80734658-9507-7671-ADFA-C3F580E2F8AD}"/>
                    </a:ext>
                  </a:extLst>
                </p:cNvPr>
                <p:cNvSpPr/>
                <p:nvPr/>
              </p:nvSpPr>
              <p:spPr>
                <a:xfrm>
                  <a:off x="7451823" y="1990824"/>
                  <a:ext cx="72057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7" name="Rectangle 26">
                <a:extLst>
                  <a:ext uri="{FF2B5EF4-FFF2-40B4-BE49-F238E27FC236}">
                    <a16:creationId xmlns:a16="http://schemas.microsoft.com/office/drawing/2014/main" id="{7B069138-40AC-7AB8-188D-71ED2DC49C66}"/>
                  </a:ext>
                </a:extLst>
              </p:cNvPr>
              <p:cNvSpPr/>
              <p:nvPr/>
            </p:nvSpPr>
            <p:spPr>
              <a:xfrm>
                <a:off x="251917" y="838299"/>
                <a:ext cx="57646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31" name="Rectangle 30">
              <a:extLst>
                <a:ext uri="{FF2B5EF4-FFF2-40B4-BE49-F238E27FC236}">
                  <a16:creationId xmlns:a16="http://schemas.microsoft.com/office/drawing/2014/main" id="{AA6D5FCE-3D0B-B969-A322-89790A8F57F1}"/>
                </a:ext>
              </a:extLst>
            </p:cNvPr>
            <p:cNvSpPr/>
            <p:nvPr/>
          </p:nvSpPr>
          <p:spPr>
            <a:xfrm>
              <a:off x="4788025" y="982316"/>
              <a:ext cx="576461"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34" name="Groupe 39">
            <a:extLst>
              <a:ext uri="{FF2B5EF4-FFF2-40B4-BE49-F238E27FC236}">
                <a16:creationId xmlns:a16="http://schemas.microsoft.com/office/drawing/2014/main" id="{B0AABC20-CCE9-FC8D-B11D-90FBC5209182}"/>
              </a:ext>
            </a:extLst>
          </p:cNvPr>
          <p:cNvGrpSpPr>
            <a:grpSpLocks/>
          </p:cNvGrpSpPr>
          <p:nvPr/>
        </p:nvGrpSpPr>
        <p:grpSpPr bwMode="auto">
          <a:xfrm rot="5400000">
            <a:off x="7969251" y="1052513"/>
            <a:ext cx="1727200" cy="1152525"/>
            <a:chOff x="6660232" y="1412776"/>
            <a:chExt cx="1728192" cy="1152128"/>
          </a:xfrm>
        </p:grpSpPr>
        <p:sp>
          <p:nvSpPr>
            <p:cNvPr id="33" name="Rectangle 32">
              <a:extLst>
                <a:ext uri="{FF2B5EF4-FFF2-40B4-BE49-F238E27FC236}">
                  <a16:creationId xmlns:a16="http://schemas.microsoft.com/office/drawing/2014/main" id="{3D0F59D8-A823-4C19-BF0B-EF9DB7B02C40}"/>
                </a:ext>
              </a:extLst>
            </p:cNvPr>
            <p:cNvSpPr/>
            <p:nvPr/>
          </p:nvSpPr>
          <p:spPr>
            <a:xfrm>
              <a:off x="7236827" y="1414364"/>
              <a:ext cx="575005"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5436" name="Groupe 33">
              <a:extLst>
                <a:ext uri="{FF2B5EF4-FFF2-40B4-BE49-F238E27FC236}">
                  <a16:creationId xmlns:a16="http://schemas.microsoft.com/office/drawing/2014/main" id="{CDBC4549-38EF-2B11-1167-D1F21E3B02CD}"/>
                </a:ext>
              </a:extLst>
            </p:cNvPr>
            <p:cNvGrpSpPr>
              <a:grpSpLocks/>
            </p:cNvGrpSpPr>
            <p:nvPr/>
          </p:nvGrpSpPr>
          <p:grpSpPr bwMode="auto">
            <a:xfrm>
              <a:off x="6660232" y="1412776"/>
              <a:ext cx="1728192" cy="1152128"/>
              <a:chOff x="251520" y="836712"/>
              <a:chExt cx="1728192" cy="1152128"/>
            </a:xfrm>
          </p:grpSpPr>
          <p:grpSp>
            <p:nvGrpSpPr>
              <p:cNvPr id="15437" name="Groupe 1">
                <a:extLst>
                  <a:ext uri="{FF2B5EF4-FFF2-40B4-BE49-F238E27FC236}">
                    <a16:creationId xmlns:a16="http://schemas.microsoft.com/office/drawing/2014/main" id="{7EB43A42-5C79-1D45-C07A-0ED79AF40B54}"/>
                  </a:ext>
                </a:extLst>
              </p:cNvPr>
              <p:cNvGrpSpPr>
                <a:grpSpLocks/>
              </p:cNvGrpSpPr>
              <p:nvPr/>
            </p:nvGrpSpPr>
            <p:grpSpPr bwMode="auto">
              <a:xfrm>
                <a:off x="251520" y="1412776"/>
                <a:ext cx="1728192" cy="576064"/>
                <a:chOff x="6012160" y="1988840"/>
                <a:chExt cx="2160240" cy="720080"/>
              </a:xfrm>
            </p:grpSpPr>
            <p:sp>
              <p:nvSpPr>
                <p:cNvPr id="37" name="Rectangle 2">
                  <a:extLst>
                    <a:ext uri="{FF2B5EF4-FFF2-40B4-BE49-F238E27FC236}">
                      <a16:creationId xmlns:a16="http://schemas.microsoft.com/office/drawing/2014/main" id="{D367AD11-BABC-5405-09C1-3D9C4B0F6A85}"/>
                    </a:ext>
                  </a:extLst>
                </p:cNvPr>
                <p:cNvSpPr/>
                <p:nvPr/>
              </p:nvSpPr>
              <p:spPr>
                <a:xfrm>
                  <a:off x="6012161" y="1990825"/>
                  <a:ext cx="72074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8" name="Rectangle 37">
                  <a:extLst>
                    <a:ext uri="{FF2B5EF4-FFF2-40B4-BE49-F238E27FC236}">
                      <a16:creationId xmlns:a16="http://schemas.microsoft.com/office/drawing/2014/main" id="{BEF0D10B-8A06-43C5-B880-CC0FEDEF0CA3}"/>
                    </a:ext>
                  </a:extLst>
                </p:cNvPr>
                <p:cNvSpPr/>
                <p:nvPr/>
              </p:nvSpPr>
              <p:spPr>
                <a:xfrm>
                  <a:off x="6732903" y="1990825"/>
                  <a:ext cx="7187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9" name="Rectangle 38">
                  <a:extLst>
                    <a:ext uri="{FF2B5EF4-FFF2-40B4-BE49-F238E27FC236}">
                      <a16:creationId xmlns:a16="http://schemas.microsoft.com/office/drawing/2014/main" id="{D817D218-0E1C-76BA-7493-03BAEA2DDB54}"/>
                    </a:ext>
                  </a:extLst>
                </p:cNvPr>
                <p:cNvSpPr/>
                <p:nvPr/>
              </p:nvSpPr>
              <p:spPr>
                <a:xfrm>
                  <a:off x="7451659" y="1990824"/>
                  <a:ext cx="72074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36" name="Rectangle 35">
                <a:extLst>
                  <a:ext uri="{FF2B5EF4-FFF2-40B4-BE49-F238E27FC236}">
                    <a16:creationId xmlns:a16="http://schemas.microsoft.com/office/drawing/2014/main" id="{D7598775-C4DA-60FE-23DD-5F4CF53DB8BD}"/>
                  </a:ext>
                </a:extLst>
              </p:cNvPr>
              <p:cNvSpPr/>
              <p:nvPr/>
            </p:nvSpPr>
            <p:spPr>
              <a:xfrm>
                <a:off x="251521" y="838300"/>
                <a:ext cx="57659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41" name="Groupe 47">
            <a:extLst>
              <a:ext uri="{FF2B5EF4-FFF2-40B4-BE49-F238E27FC236}">
                <a16:creationId xmlns:a16="http://schemas.microsoft.com/office/drawing/2014/main" id="{5B5136A0-AD2E-D805-C9F3-53E56BBED98C}"/>
              </a:ext>
            </a:extLst>
          </p:cNvPr>
          <p:cNvGrpSpPr>
            <a:grpSpLocks/>
          </p:cNvGrpSpPr>
          <p:nvPr/>
        </p:nvGrpSpPr>
        <p:grpSpPr bwMode="auto">
          <a:xfrm rot="5400000">
            <a:off x="1774826" y="3068638"/>
            <a:ext cx="1728787" cy="1728788"/>
            <a:chOff x="539552" y="4005064"/>
            <a:chExt cx="1728192" cy="1728192"/>
          </a:xfrm>
        </p:grpSpPr>
        <p:grpSp>
          <p:nvGrpSpPr>
            <p:cNvPr id="15428" name="Groupe 40">
              <a:extLst>
                <a:ext uri="{FF2B5EF4-FFF2-40B4-BE49-F238E27FC236}">
                  <a16:creationId xmlns:a16="http://schemas.microsoft.com/office/drawing/2014/main" id="{FC84A040-DCA3-14EF-E0F2-5E224F4F505E}"/>
                </a:ext>
              </a:extLst>
            </p:cNvPr>
            <p:cNvGrpSpPr>
              <a:grpSpLocks/>
            </p:cNvGrpSpPr>
            <p:nvPr/>
          </p:nvGrpSpPr>
          <p:grpSpPr bwMode="auto">
            <a:xfrm>
              <a:off x="539552" y="4005064"/>
              <a:ext cx="1728192" cy="1152128"/>
              <a:chOff x="251520" y="836712"/>
              <a:chExt cx="1728192" cy="1152128"/>
            </a:xfrm>
          </p:grpSpPr>
          <p:grpSp>
            <p:nvGrpSpPr>
              <p:cNvPr id="15430" name="Groupe 1">
                <a:extLst>
                  <a:ext uri="{FF2B5EF4-FFF2-40B4-BE49-F238E27FC236}">
                    <a16:creationId xmlns:a16="http://schemas.microsoft.com/office/drawing/2014/main" id="{43A809C6-C1B1-94A7-1A9A-9DC39D19E549}"/>
                  </a:ext>
                </a:extLst>
              </p:cNvPr>
              <p:cNvGrpSpPr>
                <a:grpSpLocks/>
              </p:cNvGrpSpPr>
              <p:nvPr/>
            </p:nvGrpSpPr>
            <p:grpSpPr bwMode="auto">
              <a:xfrm>
                <a:off x="251520" y="1412776"/>
                <a:ext cx="1728192" cy="576064"/>
                <a:chOff x="6012160" y="1988840"/>
                <a:chExt cx="2160240" cy="720080"/>
              </a:xfrm>
            </p:grpSpPr>
            <p:sp>
              <p:nvSpPr>
                <p:cNvPr id="44" name="Rectangle 2">
                  <a:extLst>
                    <a:ext uri="{FF2B5EF4-FFF2-40B4-BE49-F238E27FC236}">
                      <a16:creationId xmlns:a16="http://schemas.microsoft.com/office/drawing/2014/main" id="{2C9E9869-A3F3-F320-8C5E-74946C944EB2}"/>
                    </a:ext>
                  </a:extLst>
                </p:cNvPr>
                <p:cNvSpPr/>
                <p:nvPr/>
              </p:nvSpPr>
              <p:spPr>
                <a:xfrm>
                  <a:off x="601216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5" name="Rectangle 44">
                  <a:extLst>
                    <a:ext uri="{FF2B5EF4-FFF2-40B4-BE49-F238E27FC236}">
                      <a16:creationId xmlns:a16="http://schemas.microsoft.com/office/drawing/2014/main" id="{0DB4E178-504A-2D11-897B-113941CAB0E5}"/>
                    </a:ext>
                  </a:extLst>
                </p:cNvPr>
                <p:cNvSpPr/>
                <p:nvPr/>
              </p:nvSpPr>
              <p:spPr>
                <a:xfrm>
                  <a:off x="6732240" y="1988841"/>
                  <a:ext cx="720081"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6" name="Rectangle 45">
                  <a:extLst>
                    <a:ext uri="{FF2B5EF4-FFF2-40B4-BE49-F238E27FC236}">
                      <a16:creationId xmlns:a16="http://schemas.microsoft.com/office/drawing/2014/main" id="{A5C0CBF4-676F-3D0F-CCBC-D5569519E5BB}"/>
                    </a:ext>
                  </a:extLst>
                </p:cNvPr>
                <p:cNvSpPr/>
                <p:nvPr/>
              </p:nvSpPr>
              <p:spPr>
                <a:xfrm>
                  <a:off x="745232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43" name="Rectangle 42">
                <a:extLst>
                  <a:ext uri="{FF2B5EF4-FFF2-40B4-BE49-F238E27FC236}">
                    <a16:creationId xmlns:a16="http://schemas.microsoft.com/office/drawing/2014/main" id="{FC02C3C7-5AF8-CF37-43B6-8AC8556F200B}"/>
                  </a:ext>
                </a:extLst>
              </p:cNvPr>
              <p:cNvSpPr/>
              <p:nvPr/>
            </p:nvSpPr>
            <p:spPr>
              <a:xfrm>
                <a:off x="251520" y="836711"/>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47" name="Rectangle 46">
              <a:extLst>
                <a:ext uri="{FF2B5EF4-FFF2-40B4-BE49-F238E27FC236}">
                  <a16:creationId xmlns:a16="http://schemas.microsoft.com/office/drawing/2014/main" id="{11022FC2-49FC-1790-C73E-CFF6BC137910}"/>
                </a:ext>
              </a:extLst>
            </p:cNvPr>
            <p:cNvSpPr/>
            <p:nvPr/>
          </p:nvSpPr>
          <p:spPr>
            <a:xfrm>
              <a:off x="539551" y="5157191"/>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50" name="Groupe 55">
            <a:extLst>
              <a:ext uri="{FF2B5EF4-FFF2-40B4-BE49-F238E27FC236}">
                <a16:creationId xmlns:a16="http://schemas.microsoft.com/office/drawing/2014/main" id="{658E1863-B2E7-F66D-F222-90791BB57CA1}"/>
              </a:ext>
            </a:extLst>
          </p:cNvPr>
          <p:cNvGrpSpPr>
            <a:grpSpLocks/>
          </p:cNvGrpSpPr>
          <p:nvPr/>
        </p:nvGrpSpPr>
        <p:grpSpPr bwMode="auto">
          <a:xfrm>
            <a:off x="3648075" y="4076701"/>
            <a:ext cx="1727200" cy="1152525"/>
            <a:chOff x="4067944" y="548680"/>
            <a:chExt cx="1728192" cy="1152128"/>
          </a:xfrm>
        </p:grpSpPr>
        <p:sp>
          <p:nvSpPr>
            <p:cNvPr id="49" name="Rectangle 48">
              <a:extLst>
                <a:ext uri="{FF2B5EF4-FFF2-40B4-BE49-F238E27FC236}">
                  <a16:creationId xmlns:a16="http://schemas.microsoft.com/office/drawing/2014/main" id="{A19A4231-224E-F8C5-8BE4-A34284D3DC51}"/>
                </a:ext>
              </a:extLst>
            </p:cNvPr>
            <p:cNvSpPr/>
            <p:nvPr/>
          </p:nvSpPr>
          <p:spPr>
            <a:xfrm>
              <a:off x="5219543" y="548680"/>
              <a:ext cx="576593"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5422" name="Groupe 49">
              <a:extLst>
                <a:ext uri="{FF2B5EF4-FFF2-40B4-BE49-F238E27FC236}">
                  <a16:creationId xmlns:a16="http://schemas.microsoft.com/office/drawing/2014/main" id="{8B788608-8798-BBF5-A8DD-1C8673FC90FC}"/>
                </a:ext>
              </a:extLst>
            </p:cNvPr>
            <p:cNvGrpSpPr>
              <a:grpSpLocks/>
            </p:cNvGrpSpPr>
            <p:nvPr/>
          </p:nvGrpSpPr>
          <p:grpSpPr bwMode="auto">
            <a:xfrm>
              <a:off x="4067944" y="548680"/>
              <a:ext cx="1728192" cy="1152128"/>
              <a:chOff x="251520" y="836712"/>
              <a:chExt cx="1728192" cy="1152128"/>
            </a:xfrm>
          </p:grpSpPr>
          <p:grpSp>
            <p:nvGrpSpPr>
              <p:cNvPr id="15423" name="Groupe 1">
                <a:extLst>
                  <a:ext uri="{FF2B5EF4-FFF2-40B4-BE49-F238E27FC236}">
                    <a16:creationId xmlns:a16="http://schemas.microsoft.com/office/drawing/2014/main" id="{B288144E-BEF1-9A43-51E7-A7A7C6401889}"/>
                  </a:ext>
                </a:extLst>
              </p:cNvPr>
              <p:cNvGrpSpPr>
                <a:grpSpLocks/>
              </p:cNvGrpSpPr>
              <p:nvPr/>
            </p:nvGrpSpPr>
            <p:grpSpPr bwMode="auto">
              <a:xfrm>
                <a:off x="251520" y="1412776"/>
                <a:ext cx="1728192" cy="576064"/>
                <a:chOff x="6012160" y="1988840"/>
                <a:chExt cx="2160240" cy="720080"/>
              </a:xfrm>
            </p:grpSpPr>
            <p:sp>
              <p:nvSpPr>
                <p:cNvPr id="53" name="Rectangle 2">
                  <a:extLst>
                    <a:ext uri="{FF2B5EF4-FFF2-40B4-BE49-F238E27FC236}">
                      <a16:creationId xmlns:a16="http://schemas.microsoft.com/office/drawing/2014/main" id="{82AE167D-025C-54C4-3693-B5B42BB08656}"/>
                    </a:ext>
                  </a:extLst>
                </p:cNvPr>
                <p:cNvSpPr/>
                <p:nvPr/>
              </p:nvSpPr>
              <p:spPr>
                <a:xfrm>
                  <a:off x="6012160" y="1988840"/>
                  <a:ext cx="720742"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4" name="Rectangle 53">
                  <a:extLst>
                    <a:ext uri="{FF2B5EF4-FFF2-40B4-BE49-F238E27FC236}">
                      <a16:creationId xmlns:a16="http://schemas.microsoft.com/office/drawing/2014/main" id="{D1B8F65F-8736-8798-0200-67D0BF6C214D}"/>
                    </a:ext>
                  </a:extLst>
                </p:cNvPr>
                <p:cNvSpPr/>
                <p:nvPr/>
              </p:nvSpPr>
              <p:spPr>
                <a:xfrm>
                  <a:off x="6732902" y="1988840"/>
                  <a:ext cx="718756"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5" name="Rectangle 54">
                  <a:extLst>
                    <a:ext uri="{FF2B5EF4-FFF2-40B4-BE49-F238E27FC236}">
                      <a16:creationId xmlns:a16="http://schemas.microsoft.com/office/drawing/2014/main" id="{532DA196-6575-57FA-EDEA-2BE775F9A9FB}"/>
                    </a:ext>
                  </a:extLst>
                </p:cNvPr>
                <p:cNvSpPr/>
                <p:nvPr/>
              </p:nvSpPr>
              <p:spPr>
                <a:xfrm>
                  <a:off x="7451659" y="1988840"/>
                  <a:ext cx="720741"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52" name="Rectangle 51">
                <a:extLst>
                  <a:ext uri="{FF2B5EF4-FFF2-40B4-BE49-F238E27FC236}">
                    <a16:creationId xmlns:a16="http://schemas.microsoft.com/office/drawing/2014/main" id="{E688B9EA-0295-7237-D4C7-BBE3735DA8DF}"/>
                  </a:ext>
                </a:extLst>
              </p:cNvPr>
              <p:cNvSpPr/>
              <p:nvPr/>
            </p:nvSpPr>
            <p:spPr>
              <a:xfrm>
                <a:off x="251520" y="836712"/>
                <a:ext cx="57659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57" name="Groupe 63">
            <a:extLst>
              <a:ext uri="{FF2B5EF4-FFF2-40B4-BE49-F238E27FC236}">
                <a16:creationId xmlns:a16="http://schemas.microsoft.com/office/drawing/2014/main" id="{8DA2C1E6-9FB0-DEC0-E50D-DE526A57710D}"/>
              </a:ext>
            </a:extLst>
          </p:cNvPr>
          <p:cNvGrpSpPr>
            <a:grpSpLocks/>
          </p:cNvGrpSpPr>
          <p:nvPr/>
        </p:nvGrpSpPr>
        <p:grpSpPr bwMode="auto">
          <a:xfrm>
            <a:off x="5951539" y="3429000"/>
            <a:ext cx="1728787" cy="1728788"/>
            <a:chOff x="611560" y="1412776"/>
            <a:chExt cx="1728192" cy="1728192"/>
          </a:xfrm>
        </p:grpSpPr>
        <p:grpSp>
          <p:nvGrpSpPr>
            <p:cNvPr id="15414" name="Groupe 56">
              <a:extLst>
                <a:ext uri="{FF2B5EF4-FFF2-40B4-BE49-F238E27FC236}">
                  <a16:creationId xmlns:a16="http://schemas.microsoft.com/office/drawing/2014/main" id="{CEA81292-5998-C7A7-1561-7DF515B18A43}"/>
                </a:ext>
              </a:extLst>
            </p:cNvPr>
            <p:cNvGrpSpPr>
              <a:grpSpLocks/>
            </p:cNvGrpSpPr>
            <p:nvPr/>
          </p:nvGrpSpPr>
          <p:grpSpPr bwMode="auto">
            <a:xfrm>
              <a:off x="611560" y="1988840"/>
              <a:ext cx="1728192" cy="1152128"/>
              <a:chOff x="251520" y="836712"/>
              <a:chExt cx="1728192" cy="1152128"/>
            </a:xfrm>
          </p:grpSpPr>
          <p:grpSp>
            <p:nvGrpSpPr>
              <p:cNvPr id="15416" name="Groupe 1">
                <a:extLst>
                  <a:ext uri="{FF2B5EF4-FFF2-40B4-BE49-F238E27FC236}">
                    <a16:creationId xmlns:a16="http://schemas.microsoft.com/office/drawing/2014/main" id="{499A7CAE-B08F-339D-8EA1-37BFFC99FA46}"/>
                  </a:ext>
                </a:extLst>
              </p:cNvPr>
              <p:cNvGrpSpPr>
                <a:grpSpLocks/>
              </p:cNvGrpSpPr>
              <p:nvPr/>
            </p:nvGrpSpPr>
            <p:grpSpPr bwMode="auto">
              <a:xfrm>
                <a:off x="251520" y="1412776"/>
                <a:ext cx="1728192" cy="576064"/>
                <a:chOff x="6012160" y="1988840"/>
                <a:chExt cx="2160240" cy="720080"/>
              </a:xfrm>
            </p:grpSpPr>
            <p:sp>
              <p:nvSpPr>
                <p:cNvPr id="60" name="Rectangle 2">
                  <a:extLst>
                    <a:ext uri="{FF2B5EF4-FFF2-40B4-BE49-F238E27FC236}">
                      <a16:creationId xmlns:a16="http://schemas.microsoft.com/office/drawing/2014/main" id="{85BC1C7B-A727-B17D-1938-A7A203C0C415}"/>
                    </a:ext>
                  </a:extLst>
                </p:cNvPr>
                <p:cNvSpPr/>
                <p:nvPr/>
              </p:nvSpPr>
              <p:spPr>
                <a:xfrm>
                  <a:off x="601216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1" name="Rectangle 60">
                  <a:extLst>
                    <a:ext uri="{FF2B5EF4-FFF2-40B4-BE49-F238E27FC236}">
                      <a16:creationId xmlns:a16="http://schemas.microsoft.com/office/drawing/2014/main" id="{821AB974-63AD-3B95-349A-6C8060212568}"/>
                    </a:ext>
                  </a:extLst>
                </p:cNvPr>
                <p:cNvSpPr/>
                <p:nvPr/>
              </p:nvSpPr>
              <p:spPr>
                <a:xfrm>
                  <a:off x="6732240" y="1988839"/>
                  <a:ext cx="72008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2" name="Rectangle 61">
                  <a:extLst>
                    <a:ext uri="{FF2B5EF4-FFF2-40B4-BE49-F238E27FC236}">
                      <a16:creationId xmlns:a16="http://schemas.microsoft.com/office/drawing/2014/main" id="{496CDC59-0551-A417-7D8B-A6C94C669DBF}"/>
                    </a:ext>
                  </a:extLst>
                </p:cNvPr>
                <p:cNvSpPr/>
                <p:nvPr/>
              </p:nvSpPr>
              <p:spPr>
                <a:xfrm>
                  <a:off x="745232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59" name="Rectangle 58">
                <a:extLst>
                  <a:ext uri="{FF2B5EF4-FFF2-40B4-BE49-F238E27FC236}">
                    <a16:creationId xmlns:a16="http://schemas.microsoft.com/office/drawing/2014/main" id="{D0D84A1E-0DD8-74A3-8A08-0F695B230175}"/>
                  </a:ext>
                </a:extLst>
              </p:cNvPr>
              <p:cNvSpPr/>
              <p:nvPr/>
            </p:nvSpPr>
            <p:spPr>
              <a:xfrm>
                <a:off x="251520" y="836712"/>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3" name="Rectangle 62">
              <a:extLst>
                <a:ext uri="{FF2B5EF4-FFF2-40B4-BE49-F238E27FC236}">
                  <a16:creationId xmlns:a16="http://schemas.microsoft.com/office/drawing/2014/main" id="{3A4E8E47-F7CC-F171-B921-3964833333CB}"/>
                </a:ext>
              </a:extLst>
            </p:cNvPr>
            <p:cNvSpPr/>
            <p:nvPr/>
          </p:nvSpPr>
          <p:spPr>
            <a:xfrm>
              <a:off x="611560" y="1412776"/>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66" name="Groupe 71">
            <a:extLst>
              <a:ext uri="{FF2B5EF4-FFF2-40B4-BE49-F238E27FC236}">
                <a16:creationId xmlns:a16="http://schemas.microsoft.com/office/drawing/2014/main" id="{60DB8A40-73A1-4134-8F20-D4827C4A65D2}"/>
              </a:ext>
            </a:extLst>
          </p:cNvPr>
          <p:cNvGrpSpPr>
            <a:grpSpLocks/>
          </p:cNvGrpSpPr>
          <p:nvPr/>
        </p:nvGrpSpPr>
        <p:grpSpPr bwMode="auto">
          <a:xfrm>
            <a:off x="8112125" y="2781300"/>
            <a:ext cx="1728788" cy="1727200"/>
            <a:chOff x="5868144" y="764704"/>
            <a:chExt cx="1728192" cy="1728192"/>
          </a:xfrm>
        </p:grpSpPr>
        <p:sp>
          <p:nvSpPr>
            <p:cNvPr id="65" name="Rectangle 64">
              <a:extLst>
                <a:ext uri="{FF2B5EF4-FFF2-40B4-BE49-F238E27FC236}">
                  <a16:creationId xmlns:a16="http://schemas.microsoft.com/office/drawing/2014/main" id="{59D925B1-7A53-88A5-76C2-6C1C6BCC1F86}"/>
                </a:ext>
              </a:extLst>
            </p:cNvPr>
            <p:cNvSpPr/>
            <p:nvPr/>
          </p:nvSpPr>
          <p:spPr>
            <a:xfrm>
              <a:off x="7020272" y="764704"/>
              <a:ext cx="576064" cy="576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5408" name="Groupe 65">
              <a:extLst>
                <a:ext uri="{FF2B5EF4-FFF2-40B4-BE49-F238E27FC236}">
                  <a16:creationId xmlns:a16="http://schemas.microsoft.com/office/drawing/2014/main" id="{81146F15-199E-8856-0732-047E7EC21C87}"/>
                </a:ext>
              </a:extLst>
            </p:cNvPr>
            <p:cNvGrpSpPr>
              <a:grpSpLocks/>
            </p:cNvGrpSpPr>
            <p:nvPr/>
          </p:nvGrpSpPr>
          <p:grpSpPr bwMode="auto">
            <a:xfrm>
              <a:off x="5868144" y="1340768"/>
              <a:ext cx="1728192" cy="1152128"/>
              <a:chOff x="3059832" y="1844824"/>
              <a:chExt cx="2160240" cy="1440160"/>
            </a:xfrm>
          </p:grpSpPr>
          <p:grpSp>
            <p:nvGrpSpPr>
              <p:cNvPr id="15409" name="Groupe 1">
                <a:extLst>
                  <a:ext uri="{FF2B5EF4-FFF2-40B4-BE49-F238E27FC236}">
                    <a16:creationId xmlns:a16="http://schemas.microsoft.com/office/drawing/2014/main" id="{B1C4FC01-D697-50A6-2705-4C7ABD9F13A4}"/>
                  </a:ext>
                </a:extLst>
              </p:cNvPr>
              <p:cNvGrpSpPr>
                <a:grpSpLocks/>
              </p:cNvGrpSpPr>
              <p:nvPr/>
            </p:nvGrpSpPr>
            <p:grpSpPr bwMode="auto">
              <a:xfrm>
                <a:off x="3059832" y="1844824"/>
                <a:ext cx="1440160" cy="1440160"/>
                <a:chOff x="4211960" y="4869160"/>
                <a:chExt cx="1440160" cy="1440160"/>
              </a:xfrm>
            </p:grpSpPr>
            <p:sp>
              <p:nvSpPr>
                <p:cNvPr id="69" name="Rectangle 2">
                  <a:extLst>
                    <a:ext uri="{FF2B5EF4-FFF2-40B4-BE49-F238E27FC236}">
                      <a16:creationId xmlns:a16="http://schemas.microsoft.com/office/drawing/2014/main" id="{4D70F181-2FEB-3559-3FE9-7C6CF9184405}"/>
                    </a:ext>
                  </a:extLst>
                </p:cNvPr>
                <p:cNvSpPr/>
                <p:nvPr/>
              </p:nvSpPr>
              <p:spPr>
                <a:xfrm>
                  <a:off x="4211960" y="5590564"/>
                  <a:ext cx="720081" cy="7187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0" name="Rectangle 69">
                  <a:extLst>
                    <a:ext uri="{FF2B5EF4-FFF2-40B4-BE49-F238E27FC236}">
                      <a16:creationId xmlns:a16="http://schemas.microsoft.com/office/drawing/2014/main" id="{F01D1B6E-8A9C-570C-8F5A-43E9F5CC4CA0}"/>
                    </a:ext>
                  </a:extLst>
                </p:cNvPr>
                <p:cNvSpPr/>
                <p:nvPr/>
              </p:nvSpPr>
              <p:spPr>
                <a:xfrm>
                  <a:off x="4932041" y="5590564"/>
                  <a:ext cx="720079" cy="7187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1" name="Rectangle 70">
                  <a:extLst>
                    <a:ext uri="{FF2B5EF4-FFF2-40B4-BE49-F238E27FC236}">
                      <a16:creationId xmlns:a16="http://schemas.microsoft.com/office/drawing/2014/main" id="{383839D3-3B46-B6E8-D614-66D63FDF62B9}"/>
                    </a:ext>
                  </a:extLst>
                </p:cNvPr>
                <p:cNvSpPr/>
                <p:nvPr/>
              </p:nvSpPr>
              <p:spPr>
                <a:xfrm>
                  <a:off x="4932041" y="4869823"/>
                  <a:ext cx="720079" cy="720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8" name="Rectangle 67">
                <a:extLst>
                  <a:ext uri="{FF2B5EF4-FFF2-40B4-BE49-F238E27FC236}">
                    <a16:creationId xmlns:a16="http://schemas.microsoft.com/office/drawing/2014/main" id="{C2A8E523-C07D-817E-A73D-072EDF5BE7E2}"/>
                  </a:ext>
                </a:extLst>
              </p:cNvPr>
              <p:cNvSpPr/>
              <p:nvPr/>
            </p:nvSpPr>
            <p:spPr>
              <a:xfrm>
                <a:off x="4499992" y="1845487"/>
                <a:ext cx="720080" cy="720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73" name="Groupe 79">
            <a:extLst>
              <a:ext uri="{FF2B5EF4-FFF2-40B4-BE49-F238E27FC236}">
                <a16:creationId xmlns:a16="http://schemas.microsoft.com/office/drawing/2014/main" id="{809634C0-CBB5-C418-6603-9842BD55672D}"/>
              </a:ext>
            </a:extLst>
          </p:cNvPr>
          <p:cNvGrpSpPr>
            <a:grpSpLocks/>
          </p:cNvGrpSpPr>
          <p:nvPr/>
        </p:nvGrpSpPr>
        <p:grpSpPr bwMode="auto">
          <a:xfrm>
            <a:off x="2279650" y="4868864"/>
            <a:ext cx="1728788" cy="1800225"/>
            <a:chOff x="5724128" y="3212976"/>
            <a:chExt cx="1728192" cy="1800200"/>
          </a:xfrm>
        </p:grpSpPr>
        <p:grpSp>
          <p:nvGrpSpPr>
            <p:cNvPr id="15400" name="Groupe 72">
              <a:extLst>
                <a:ext uri="{FF2B5EF4-FFF2-40B4-BE49-F238E27FC236}">
                  <a16:creationId xmlns:a16="http://schemas.microsoft.com/office/drawing/2014/main" id="{47E0E576-589A-19DE-00A3-E1FB28E945B0}"/>
                </a:ext>
              </a:extLst>
            </p:cNvPr>
            <p:cNvGrpSpPr>
              <a:grpSpLocks/>
            </p:cNvGrpSpPr>
            <p:nvPr/>
          </p:nvGrpSpPr>
          <p:grpSpPr bwMode="auto">
            <a:xfrm>
              <a:off x="5724128" y="3212976"/>
              <a:ext cx="1728192" cy="1224136"/>
              <a:chOff x="539552" y="3140968"/>
              <a:chExt cx="2160240" cy="1440160"/>
            </a:xfrm>
          </p:grpSpPr>
          <p:grpSp>
            <p:nvGrpSpPr>
              <p:cNvPr id="15402" name="Groupe 14">
                <a:extLst>
                  <a:ext uri="{FF2B5EF4-FFF2-40B4-BE49-F238E27FC236}">
                    <a16:creationId xmlns:a16="http://schemas.microsoft.com/office/drawing/2014/main" id="{12EA3694-9E36-65C8-6D6A-B66C816F97A5}"/>
                  </a:ext>
                </a:extLst>
              </p:cNvPr>
              <p:cNvGrpSpPr>
                <a:grpSpLocks/>
              </p:cNvGrpSpPr>
              <p:nvPr/>
            </p:nvGrpSpPr>
            <p:grpSpPr bwMode="auto">
              <a:xfrm>
                <a:off x="539552" y="3861048"/>
                <a:ext cx="2160240" cy="720080"/>
                <a:chOff x="2411760" y="3429000"/>
                <a:chExt cx="2160240" cy="720080"/>
              </a:xfrm>
            </p:grpSpPr>
            <p:sp>
              <p:nvSpPr>
                <p:cNvPr id="76" name="Rectangle 75">
                  <a:extLst>
                    <a:ext uri="{FF2B5EF4-FFF2-40B4-BE49-F238E27FC236}">
                      <a16:creationId xmlns:a16="http://schemas.microsoft.com/office/drawing/2014/main" id="{9DCA0F20-49FC-BCB7-95E1-0056EFBE5145}"/>
                    </a:ext>
                  </a:extLst>
                </p:cNvPr>
                <p:cNvSpPr/>
                <p:nvPr/>
              </p:nvSpPr>
              <p:spPr>
                <a:xfrm>
                  <a:off x="2411760" y="3429821"/>
                  <a:ext cx="720080" cy="7190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7" name="Rectangle 76">
                  <a:extLst>
                    <a:ext uri="{FF2B5EF4-FFF2-40B4-BE49-F238E27FC236}">
                      <a16:creationId xmlns:a16="http://schemas.microsoft.com/office/drawing/2014/main" id="{B7C6426A-0649-8BA8-B021-D43034CD6ADF}"/>
                    </a:ext>
                  </a:extLst>
                </p:cNvPr>
                <p:cNvSpPr/>
                <p:nvPr/>
              </p:nvSpPr>
              <p:spPr>
                <a:xfrm>
                  <a:off x="3131840" y="3429821"/>
                  <a:ext cx="720079" cy="7190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8" name="Rectangle 77">
                  <a:extLst>
                    <a:ext uri="{FF2B5EF4-FFF2-40B4-BE49-F238E27FC236}">
                      <a16:creationId xmlns:a16="http://schemas.microsoft.com/office/drawing/2014/main" id="{5601A2D8-FF97-3382-0F71-19B1EAF1B7F7}"/>
                    </a:ext>
                  </a:extLst>
                </p:cNvPr>
                <p:cNvSpPr/>
                <p:nvPr/>
              </p:nvSpPr>
              <p:spPr>
                <a:xfrm>
                  <a:off x="3851920" y="3429821"/>
                  <a:ext cx="720080" cy="7190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75" name="Rectangle 74">
                <a:extLst>
                  <a:ext uri="{FF2B5EF4-FFF2-40B4-BE49-F238E27FC236}">
                    <a16:creationId xmlns:a16="http://schemas.microsoft.com/office/drawing/2014/main" id="{DED053E3-6A52-1EF5-C8AB-B194126D77FB}"/>
                  </a:ext>
                </a:extLst>
              </p:cNvPr>
              <p:cNvSpPr/>
              <p:nvPr/>
            </p:nvSpPr>
            <p:spPr>
              <a:xfrm>
                <a:off x="1259632" y="3140968"/>
                <a:ext cx="720079" cy="720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79" name="Rectangle 78">
              <a:extLst>
                <a:ext uri="{FF2B5EF4-FFF2-40B4-BE49-F238E27FC236}">
                  <a16:creationId xmlns:a16="http://schemas.microsoft.com/office/drawing/2014/main" id="{D468F4B5-2298-B5F2-0C06-D263C188B9F8}"/>
                </a:ext>
              </a:extLst>
            </p:cNvPr>
            <p:cNvSpPr/>
            <p:nvPr/>
          </p:nvSpPr>
          <p:spPr>
            <a:xfrm>
              <a:off x="6300192" y="4436921"/>
              <a:ext cx="576063" cy="5762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81" name="Groupe 86">
            <a:extLst>
              <a:ext uri="{FF2B5EF4-FFF2-40B4-BE49-F238E27FC236}">
                <a16:creationId xmlns:a16="http://schemas.microsoft.com/office/drawing/2014/main" id="{6E20742D-EA1E-6A23-B9D9-54970B92CEE2}"/>
              </a:ext>
            </a:extLst>
          </p:cNvPr>
          <p:cNvGrpSpPr>
            <a:grpSpLocks/>
          </p:cNvGrpSpPr>
          <p:nvPr/>
        </p:nvGrpSpPr>
        <p:grpSpPr bwMode="auto">
          <a:xfrm>
            <a:off x="5232401" y="5445126"/>
            <a:ext cx="2303463" cy="1152525"/>
            <a:chOff x="971600" y="3429000"/>
            <a:chExt cx="2880320" cy="1440160"/>
          </a:xfrm>
        </p:grpSpPr>
        <p:grpSp>
          <p:nvGrpSpPr>
            <p:cNvPr id="15394" name="Groupe 80">
              <a:extLst>
                <a:ext uri="{FF2B5EF4-FFF2-40B4-BE49-F238E27FC236}">
                  <a16:creationId xmlns:a16="http://schemas.microsoft.com/office/drawing/2014/main" id="{74E733A8-6FA1-6978-9775-0A27CC574074}"/>
                </a:ext>
              </a:extLst>
            </p:cNvPr>
            <p:cNvGrpSpPr>
              <a:grpSpLocks/>
            </p:cNvGrpSpPr>
            <p:nvPr/>
          </p:nvGrpSpPr>
          <p:grpSpPr bwMode="auto">
            <a:xfrm>
              <a:off x="971600" y="3429000"/>
              <a:ext cx="2160240" cy="720080"/>
              <a:chOff x="5292080" y="3429000"/>
              <a:chExt cx="2160240" cy="720080"/>
            </a:xfrm>
          </p:grpSpPr>
          <p:sp>
            <p:nvSpPr>
              <p:cNvPr id="82" name="Rectangle 81">
                <a:extLst>
                  <a:ext uri="{FF2B5EF4-FFF2-40B4-BE49-F238E27FC236}">
                    <a16:creationId xmlns:a16="http://schemas.microsoft.com/office/drawing/2014/main" id="{86262951-41CB-0A12-DAAC-6CF475E0595D}"/>
                  </a:ext>
                </a:extLst>
              </p:cNvPr>
              <p:cNvSpPr/>
              <p:nvPr/>
            </p:nvSpPr>
            <p:spPr>
              <a:xfrm>
                <a:off x="5292080" y="3429000"/>
                <a:ext cx="72057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3" name="Rectangle 82">
                <a:extLst>
                  <a:ext uri="{FF2B5EF4-FFF2-40B4-BE49-F238E27FC236}">
                    <a16:creationId xmlns:a16="http://schemas.microsoft.com/office/drawing/2014/main" id="{F6FD4033-A260-7B08-3FA7-63C3B733FBA8}"/>
                  </a:ext>
                </a:extLst>
              </p:cNvPr>
              <p:cNvSpPr/>
              <p:nvPr/>
            </p:nvSpPr>
            <p:spPr>
              <a:xfrm>
                <a:off x="6012657" y="3429000"/>
                <a:ext cx="71859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4" name="Rectangle 83">
                <a:extLst>
                  <a:ext uri="{FF2B5EF4-FFF2-40B4-BE49-F238E27FC236}">
                    <a16:creationId xmlns:a16="http://schemas.microsoft.com/office/drawing/2014/main" id="{26DB3B67-2E93-6121-A745-BD769AEDFD45}"/>
                  </a:ext>
                </a:extLst>
              </p:cNvPr>
              <p:cNvSpPr/>
              <p:nvPr/>
            </p:nvSpPr>
            <p:spPr>
              <a:xfrm>
                <a:off x="6731248" y="3429000"/>
                <a:ext cx="72057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85" name="Rectangle 84">
              <a:extLst>
                <a:ext uri="{FF2B5EF4-FFF2-40B4-BE49-F238E27FC236}">
                  <a16:creationId xmlns:a16="http://schemas.microsoft.com/office/drawing/2014/main" id="{A7ED8872-CD4C-7EE9-AEEA-DFF80050B8E0}"/>
                </a:ext>
              </a:extLst>
            </p:cNvPr>
            <p:cNvSpPr/>
            <p:nvPr/>
          </p:nvSpPr>
          <p:spPr>
            <a:xfrm>
              <a:off x="3131343" y="3429000"/>
              <a:ext cx="720577" cy="720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6" name="Rectangle 85">
              <a:extLst>
                <a:ext uri="{FF2B5EF4-FFF2-40B4-BE49-F238E27FC236}">
                  <a16:creationId xmlns:a16="http://schemas.microsoft.com/office/drawing/2014/main" id="{A00B6FBF-0C73-77A7-029F-D79644C7B5CD}"/>
                </a:ext>
              </a:extLst>
            </p:cNvPr>
            <p:cNvSpPr/>
            <p:nvPr/>
          </p:nvSpPr>
          <p:spPr>
            <a:xfrm>
              <a:off x="2412752" y="4149081"/>
              <a:ext cx="718591"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88" name="Groupe 94">
            <a:extLst>
              <a:ext uri="{FF2B5EF4-FFF2-40B4-BE49-F238E27FC236}">
                <a16:creationId xmlns:a16="http://schemas.microsoft.com/office/drawing/2014/main" id="{E7A69E7E-F079-6EA5-397F-D5C8B09621E6}"/>
              </a:ext>
            </a:extLst>
          </p:cNvPr>
          <p:cNvGrpSpPr>
            <a:grpSpLocks/>
          </p:cNvGrpSpPr>
          <p:nvPr/>
        </p:nvGrpSpPr>
        <p:grpSpPr bwMode="auto">
          <a:xfrm rot="5400000">
            <a:off x="8256588" y="4797425"/>
            <a:ext cx="1727200" cy="1727200"/>
            <a:chOff x="6588224" y="2060848"/>
            <a:chExt cx="1728192" cy="1728192"/>
          </a:xfrm>
        </p:grpSpPr>
        <p:grpSp>
          <p:nvGrpSpPr>
            <p:cNvPr id="15387" name="Groupe 87">
              <a:extLst>
                <a:ext uri="{FF2B5EF4-FFF2-40B4-BE49-F238E27FC236}">
                  <a16:creationId xmlns:a16="http://schemas.microsoft.com/office/drawing/2014/main" id="{3B96C2D2-6CB3-293C-F3A6-EA1274387559}"/>
                </a:ext>
              </a:extLst>
            </p:cNvPr>
            <p:cNvGrpSpPr>
              <a:grpSpLocks/>
            </p:cNvGrpSpPr>
            <p:nvPr/>
          </p:nvGrpSpPr>
          <p:grpSpPr bwMode="auto">
            <a:xfrm>
              <a:off x="6588224" y="2060848"/>
              <a:ext cx="1728192" cy="1152128"/>
              <a:chOff x="251520" y="836712"/>
              <a:chExt cx="1728192" cy="1152128"/>
            </a:xfrm>
          </p:grpSpPr>
          <p:grpSp>
            <p:nvGrpSpPr>
              <p:cNvPr id="15389" name="Groupe 1">
                <a:extLst>
                  <a:ext uri="{FF2B5EF4-FFF2-40B4-BE49-F238E27FC236}">
                    <a16:creationId xmlns:a16="http://schemas.microsoft.com/office/drawing/2014/main" id="{DC2F9E10-8734-4D9D-7D85-943CC1CD6542}"/>
                  </a:ext>
                </a:extLst>
              </p:cNvPr>
              <p:cNvGrpSpPr>
                <a:grpSpLocks/>
              </p:cNvGrpSpPr>
              <p:nvPr/>
            </p:nvGrpSpPr>
            <p:grpSpPr bwMode="auto">
              <a:xfrm>
                <a:off x="251520" y="1412776"/>
                <a:ext cx="1728192" cy="576064"/>
                <a:chOff x="6012160" y="1988840"/>
                <a:chExt cx="2160240" cy="720080"/>
              </a:xfrm>
            </p:grpSpPr>
            <p:sp>
              <p:nvSpPr>
                <p:cNvPr id="91" name="Rectangle 2">
                  <a:extLst>
                    <a:ext uri="{FF2B5EF4-FFF2-40B4-BE49-F238E27FC236}">
                      <a16:creationId xmlns:a16="http://schemas.microsoft.com/office/drawing/2014/main" id="{87CC13E2-896D-5308-E891-3B835447D0BE}"/>
                    </a:ext>
                  </a:extLst>
                </p:cNvPr>
                <p:cNvSpPr/>
                <p:nvPr/>
              </p:nvSpPr>
              <p:spPr>
                <a:xfrm>
                  <a:off x="6012159" y="1989503"/>
                  <a:ext cx="720742" cy="718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2" name="Rectangle 91">
                  <a:extLst>
                    <a:ext uri="{FF2B5EF4-FFF2-40B4-BE49-F238E27FC236}">
                      <a16:creationId xmlns:a16="http://schemas.microsoft.com/office/drawing/2014/main" id="{10637CC9-1505-1331-A17B-A66E005F351C}"/>
                    </a:ext>
                  </a:extLst>
                </p:cNvPr>
                <p:cNvSpPr/>
                <p:nvPr/>
              </p:nvSpPr>
              <p:spPr>
                <a:xfrm>
                  <a:off x="6732901" y="1989503"/>
                  <a:ext cx="718756" cy="718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3" name="Rectangle 92">
                  <a:extLst>
                    <a:ext uri="{FF2B5EF4-FFF2-40B4-BE49-F238E27FC236}">
                      <a16:creationId xmlns:a16="http://schemas.microsoft.com/office/drawing/2014/main" id="{AC931F15-629B-81F7-A4F2-25ABB634CFCF}"/>
                    </a:ext>
                  </a:extLst>
                </p:cNvPr>
                <p:cNvSpPr/>
                <p:nvPr/>
              </p:nvSpPr>
              <p:spPr>
                <a:xfrm>
                  <a:off x="7451657" y="1989502"/>
                  <a:ext cx="720741" cy="718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0" name="Rectangle 89">
                <a:extLst>
                  <a:ext uri="{FF2B5EF4-FFF2-40B4-BE49-F238E27FC236}">
                    <a16:creationId xmlns:a16="http://schemas.microsoft.com/office/drawing/2014/main" id="{81C62D63-63A5-3DA7-3217-D628B4099832}"/>
                  </a:ext>
                </a:extLst>
              </p:cNvPr>
              <p:cNvSpPr/>
              <p:nvPr/>
            </p:nvSpPr>
            <p:spPr>
              <a:xfrm>
                <a:off x="251520" y="838302"/>
                <a:ext cx="576594" cy="5765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4" name="Rectangle 93">
              <a:extLst>
                <a:ext uri="{FF2B5EF4-FFF2-40B4-BE49-F238E27FC236}">
                  <a16:creationId xmlns:a16="http://schemas.microsoft.com/office/drawing/2014/main" id="{AF42E01E-69AF-36E7-9387-ACC08B3CD9D2}"/>
                </a:ext>
              </a:extLst>
            </p:cNvPr>
            <p:cNvSpPr/>
            <p:nvPr/>
          </p:nvSpPr>
          <p:spPr>
            <a:xfrm>
              <a:off x="7739823" y="3214034"/>
              <a:ext cx="576593" cy="576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6" name="ZoneTexte 95">
            <a:extLst>
              <a:ext uri="{FF2B5EF4-FFF2-40B4-BE49-F238E27FC236}">
                <a16:creationId xmlns:a16="http://schemas.microsoft.com/office/drawing/2014/main" id="{24B554B5-55B1-E7E4-161E-FEC6B77D1577}"/>
              </a:ext>
            </a:extLst>
          </p:cNvPr>
          <p:cNvSpPr txBox="1">
            <a:spLocks noChangeArrowheads="1"/>
          </p:cNvSpPr>
          <p:nvPr/>
        </p:nvSpPr>
        <p:spPr bwMode="auto">
          <a:xfrm>
            <a:off x="2424114" y="1268413"/>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F</a:t>
            </a:r>
          </a:p>
        </p:txBody>
      </p:sp>
      <p:sp>
        <p:nvSpPr>
          <p:cNvPr id="97" name="ZoneTexte 96">
            <a:extLst>
              <a:ext uri="{FF2B5EF4-FFF2-40B4-BE49-F238E27FC236}">
                <a16:creationId xmlns:a16="http://schemas.microsoft.com/office/drawing/2014/main" id="{A1822482-8618-FC22-046F-37135350844E}"/>
              </a:ext>
            </a:extLst>
          </p:cNvPr>
          <p:cNvSpPr txBox="1">
            <a:spLocks noChangeArrowheads="1"/>
          </p:cNvSpPr>
          <p:nvPr/>
        </p:nvSpPr>
        <p:spPr bwMode="auto">
          <a:xfrm>
            <a:off x="4079875" y="1341439"/>
            <a:ext cx="5032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I</a:t>
            </a:r>
          </a:p>
        </p:txBody>
      </p:sp>
      <p:sp>
        <p:nvSpPr>
          <p:cNvPr id="98" name="ZoneTexte 97">
            <a:extLst>
              <a:ext uri="{FF2B5EF4-FFF2-40B4-BE49-F238E27FC236}">
                <a16:creationId xmlns:a16="http://schemas.microsoft.com/office/drawing/2014/main" id="{798F4F52-E2C9-28D4-F6F0-0F17D363B03E}"/>
              </a:ext>
            </a:extLst>
          </p:cNvPr>
          <p:cNvSpPr txBox="1">
            <a:spLocks noChangeArrowheads="1"/>
          </p:cNvSpPr>
          <p:nvPr/>
        </p:nvSpPr>
        <p:spPr bwMode="auto">
          <a:xfrm>
            <a:off x="5159376" y="1916113"/>
            <a:ext cx="504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L</a:t>
            </a:r>
          </a:p>
        </p:txBody>
      </p:sp>
      <p:sp>
        <p:nvSpPr>
          <p:cNvPr id="99" name="ZoneTexte 98">
            <a:extLst>
              <a:ext uri="{FF2B5EF4-FFF2-40B4-BE49-F238E27FC236}">
                <a16:creationId xmlns:a16="http://schemas.microsoft.com/office/drawing/2014/main" id="{56F59B79-4987-B6A4-917C-64410F463751}"/>
              </a:ext>
            </a:extLst>
          </p:cNvPr>
          <p:cNvSpPr txBox="1">
            <a:spLocks noChangeArrowheads="1"/>
          </p:cNvSpPr>
          <p:nvPr/>
        </p:nvSpPr>
        <p:spPr bwMode="auto">
          <a:xfrm>
            <a:off x="6527801" y="1412876"/>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N</a:t>
            </a:r>
          </a:p>
        </p:txBody>
      </p:sp>
      <p:sp>
        <p:nvSpPr>
          <p:cNvPr id="100" name="ZoneTexte 99">
            <a:extLst>
              <a:ext uri="{FF2B5EF4-FFF2-40B4-BE49-F238E27FC236}">
                <a16:creationId xmlns:a16="http://schemas.microsoft.com/office/drawing/2014/main" id="{3F2B4868-421D-BD42-E397-30D16F99BAAF}"/>
              </a:ext>
            </a:extLst>
          </p:cNvPr>
          <p:cNvSpPr txBox="1">
            <a:spLocks noChangeArrowheads="1"/>
          </p:cNvSpPr>
          <p:nvPr/>
        </p:nvSpPr>
        <p:spPr bwMode="auto">
          <a:xfrm>
            <a:off x="8328026" y="1412876"/>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P</a:t>
            </a:r>
          </a:p>
        </p:txBody>
      </p:sp>
      <p:sp>
        <p:nvSpPr>
          <p:cNvPr id="101" name="ZoneTexte 100">
            <a:extLst>
              <a:ext uri="{FF2B5EF4-FFF2-40B4-BE49-F238E27FC236}">
                <a16:creationId xmlns:a16="http://schemas.microsoft.com/office/drawing/2014/main" id="{B5DFF9C1-418E-6CB7-C4E6-67DB102347D3}"/>
              </a:ext>
            </a:extLst>
          </p:cNvPr>
          <p:cNvSpPr txBox="1">
            <a:spLocks noChangeArrowheads="1"/>
          </p:cNvSpPr>
          <p:nvPr/>
        </p:nvSpPr>
        <p:spPr bwMode="auto">
          <a:xfrm>
            <a:off x="2351089" y="3141664"/>
            <a:ext cx="5048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T</a:t>
            </a:r>
          </a:p>
        </p:txBody>
      </p:sp>
      <p:sp>
        <p:nvSpPr>
          <p:cNvPr id="102" name="ZoneTexte 101">
            <a:extLst>
              <a:ext uri="{FF2B5EF4-FFF2-40B4-BE49-F238E27FC236}">
                <a16:creationId xmlns:a16="http://schemas.microsoft.com/office/drawing/2014/main" id="{5CE425BF-3767-74C6-286C-F909BEAFC774}"/>
              </a:ext>
            </a:extLst>
          </p:cNvPr>
          <p:cNvSpPr txBox="1">
            <a:spLocks noChangeArrowheads="1"/>
          </p:cNvSpPr>
          <p:nvPr/>
        </p:nvSpPr>
        <p:spPr bwMode="auto">
          <a:xfrm>
            <a:off x="4151314" y="4724401"/>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U</a:t>
            </a:r>
          </a:p>
        </p:txBody>
      </p:sp>
      <p:sp>
        <p:nvSpPr>
          <p:cNvPr id="103" name="ZoneTexte 102">
            <a:extLst>
              <a:ext uri="{FF2B5EF4-FFF2-40B4-BE49-F238E27FC236}">
                <a16:creationId xmlns:a16="http://schemas.microsoft.com/office/drawing/2014/main" id="{0D6E53CD-9BDD-FFA3-DCA0-F45B8928F62F}"/>
              </a:ext>
            </a:extLst>
          </p:cNvPr>
          <p:cNvSpPr txBox="1">
            <a:spLocks noChangeArrowheads="1"/>
          </p:cNvSpPr>
          <p:nvPr/>
        </p:nvSpPr>
        <p:spPr bwMode="auto">
          <a:xfrm>
            <a:off x="6024564" y="4652963"/>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V</a:t>
            </a:r>
          </a:p>
        </p:txBody>
      </p:sp>
      <p:sp>
        <p:nvSpPr>
          <p:cNvPr id="104" name="ZoneTexte 103">
            <a:extLst>
              <a:ext uri="{FF2B5EF4-FFF2-40B4-BE49-F238E27FC236}">
                <a16:creationId xmlns:a16="http://schemas.microsoft.com/office/drawing/2014/main" id="{45A8897A-FF39-1D1E-8673-AB389E6BA462}"/>
              </a:ext>
            </a:extLst>
          </p:cNvPr>
          <p:cNvSpPr txBox="1">
            <a:spLocks noChangeArrowheads="1"/>
          </p:cNvSpPr>
          <p:nvPr/>
        </p:nvSpPr>
        <p:spPr bwMode="auto">
          <a:xfrm>
            <a:off x="8759826" y="3429001"/>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W</a:t>
            </a:r>
          </a:p>
        </p:txBody>
      </p:sp>
      <p:sp>
        <p:nvSpPr>
          <p:cNvPr id="105" name="ZoneTexte 104">
            <a:extLst>
              <a:ext uri="{FF2B5EF4-FFF2-40B4-BE49-F238E27FC236}">
                <a16:creationId xmlns:a16="http://schemas.microsoft.com/office/drawing/2014/main" id="{6581E62D-77B3-14FA-EC1A-DF688793A8E9}"/>
              </a:ext>
            </a:extLst>
          </p:cNvPr>
          <p:cNvSpPr txBox="1">
            <a:spLocks noChangeArrowheads="1"/>
          </p:cNvSpPr>
          <p:nvPr/>
        </p:nvSpPr>
        <p:spPr bwMode="auto">
          <a:xfrm>
            <a:off x="2855914" y="5516563"/>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X</a:t>
            </a:r>
          </a:p>
        </p:txBody>
      </p:sp>
      <p:sp>
        <p:nvSpPr>
          <p:cNvPr id="106" name="ZoneTexte 105">
            <a:extLst>
              <a:ext uri="{FF2B5EF4-FFF2-40B4-BE49-F238E27FC236}">
                <a16:creationId xmlns:a16="http://schemas.microsoft.com/office/drawing/2014/main" id="{E0658FCA-FEEB-91EC-E05C-EDB292C336F9}"/>
              </a:ext>
            </a:extLst>
          </p:cNvPr>
          <p:cNvSpPr txBox="1">
            <a:spLocks noChangeArrowheads="1"/>
          </p:cNvSpPr>
          <p:nvPr/>
        </p:nvSpPr>
        <p:spPr bwMode="auto">
          <a:xfrm>
            <a:off x="6456364" y="5516563"/>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Y</a:t>
            </a:r>
          </a:p>
        </p:txBody>
      </p:sp>
      <p:sp>
        <p:nvSpPr>
          <p:cNvPr id="107" name="ZoneTexte 106">
            <a:extLst>
              <a:ext uri="{FF2B5EF4-FFF2-40B4-BE49-F238E27FC236}">
                <a16:creationId xmlns:a16="http://schemas.microsoft.com/office/drawing/2014/main" id="{4CEB90A5-A6B6-C70B-30BA-78BEA3FEB513}"/>
              </a:ext>
            </a:extLst>
          </p:cNvPr>
          <p:cNvSpPr txBox="1">
            <a:spLocks noChangeArrowheads="1"/>
          </p:cNvSpPr>
          <p:nvPr/>
        </p:nvSpPr>
        <p:spPr bwMode="auto">
          <a:xfrm>
            <a:off x="8904289" y="5445126"/>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t>Z</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9"/>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0"/>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1"/>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02"/>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nodeType="clickEffect">
                                  <p:stCondLst>
                                    <p:cond delay="0"/>
                                  </p:stCondLst>
                                  <p:childTnLst>
                                    <p:set>
                                      <p:cBhvr>
                                        <p:cTn id="62" dur="1" fill="hold">
                                          <p:stCondLst>
                                            <p:cond delay="0"/>
                                          </p:stCondLst>
                                        </p:cTn>
                                        <p:tgtEl>
                                          <p:spTgt spid="57"/>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03"/>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nodeType="clickEffect">
                                  <p:stCondLst>
                                    <p:cond delay="0"/>
                                  </p:stCondLst>
                                  <p:childTnLst>
                                    <p:set>
                                      <p:cBhvr>
                                        <p:cTn id="70" dur="1" fill="hold">
                                          <p:stCondLst>
                                            <p:cond delay="0"/>
                                          </p:stCondLst>
                                        </p:cTn>
                                        <p:tgtEl>
                                          <p:spTgt spid="66"/>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04"/>
                                        </p:tgtEl>
                                        <p:attrNameLst>
                                          <p:attrName>style.visibility</p:attrName>
                                        </p:attrNameLst>
                                      </p:cBhvr>
                                      <p:to>
                                        <p:strVal val="visible"/>
                                      </p:to>
                                    </p:set>
                                  </p:child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nodeType="clickEffect">
                                  <p:stCondLst>
                                    <p:cond delay="0"/>
                                  </p:stCondLst>
                                  <p:childTnLst>
                                    <p:set>
                                      <p:cBhvr>
                                        <p:cTn id="78" dur="1" fill="hold">
                                          <p:stCondLst>
                                            <p:cond delay="0"/>
                                          </p:stCondLst>
                                        </p:cTn>
                                        <p:tgtEl>
                                          <p:spTgt spid="73"/>
                                        </p:tgtEl>
                                        <p:attrNameLst>
                                          <p:attrName>style.visibility</p:attrName>
                                        </p:attrNameLst>
                                      </p:cBhvr>
                                      <p:to>
                                        <p:strVal val="visible"/>
                                      </p:to>
                                    </p:set>
                                  </p:childTnLst>
                                </p:cTn>
                              </p:par>
                            </p:childTnLst>
                          </p:cTn>
                        </p:par>
                      </p:childTnLst>
                    </p:cTn>
                  </p:par>
                  <p:par>
                    <p:cTn id="79" fill="hold" nodeType="clickPar">
                      <p:stCondLst>
                        <p:cond delay="indefinite"/>
                      </p:stCondLst>
                      <p:childTnLst>
                        <p:par>
                          <p:cTn id="80" fill="hold" nodeType="withGroup">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05"/>
                                        </p:tgtEl>
                                        <p:attrNameLst>
                                          <p:attrName>style.visibility</p:attrName>
                                        </p:attrNameLst>
                                      </p:cBhvr>
                                      <p:to>
                                        <p:strVal val="visible"/>
                                      </p:to>
                                    </p:set>
                                  </p:childTnLst>
                                </p:cTn>
                              </p:par>
                            </p:childTnLst>
                          </p:cTn>
                        </p:par>
                      </p:childTnLst>
                    </p:cTn>
                  </p:par>
                  <p:par>
                    <p:cTn id="83" fill="hold" nodeType="clickPar">
                      <p:stCondLst>
                        <p:cond delay="indefinite"/>
                      </p:stCondLst>
                      <p:childTnLst>
                        <p:par>
                          <p:cTn id="84" fill="hold" nodeType="withGroup">
                            <p:stCondLst>
                              <p:cond delay="0"/>
                            </p:stCondLst>
                            <p:childTnLst>
                              <p:par>
                                <p:cTn id="85" presetID="1" presetClass="entr" presetSubtype="0" fill="hold" nodeType="clickEffect">
                                  <p:stCondLst>
                                    <p:cond delay="0"/>
                                  </p:stCondLst>
                                  <p:childTnLst>
                                    <p:set>
                                      <p:cBhvr>
                                        <p:cTn id="86" dur="1" fill="hold">
                                          <p:stCondLst>
                                            <p:cond delay="0"/>
                                          </p:stCondLst>
                                        </p:cTn>
                                        <p:tgtEl>
                                          <p:spTgt spid="81"/>
                                        </p:tgtEl>
                                        <p:attrNameLst>
                                          <p:attrName>style.visibility</p:attrName>
                                        </p:attrNameLst>
                                      </p:cBhvr>
                                      <p:to>
                                        <p:strVal val="visible"/>
                                      </p:to>
                                    </p:set>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06"/>
                                        </p:tgtEl>
                                        <p:attrNameLst>
                                          <p:attrName>style.visibility</p:attrName>
                                        </p:attrNameLst>
                                      </p:cBhvr>
                                      <p:to>
                                        <p:strVal val="visible"/>
                                      </p:to>
                                    </p:set>
                                  </p:childTnLst>
                                </p:cTn>
                              </p:par>
                            </p:childTnLst>
                          </p:cTn>
                        </p:par>
                      </p:childTnLst>
                    </p:cTn>
                  </p:par>
                  <p:par>
                    <p:cTn id="91" fill="hold" nodeType="clickPar">
                      <p:stCondLst>
                        <p:cond delay="indefinite"/>
                      </p:stCondLst>
                      <p:childTnLst>
                        <p:par>
                          <p:cTn id="92" fill="hold" nodeType="withGroup">
                            <p:stCondLst>
                              <p:cond delay="0"/>
                            </p:stCondLst>
                            <p:childTnLst>
                              <p:par>
                                <p:cTn id="93" presetID="1" presetClass="entr" presetSubtype="0" fill="hold" nodeType="clickEffect">
                                  <p:stCondLst>
                                    <p:cond delay="0"/>
                                  </p:stCondLst>
                                  <p:childTnLst>
                                    <p:set>
                                      <p:cBhvr>
                                        <p:cTn id="94" dur="1" fill="hold">
                                          <p:stCondLst>
                                            <p:cond delay="0"/>
                                          </p:stCondLst>
                                        </p:cTn>
                                        <p:tgtEl>
                                          <p:spTgt spid="88"/>
                                        </p:tgtEl>
                                        <p:attrNameLst>
                                          <p:attrName>style.visibility</p:attrName>
                                        </p:attrNameLst>
                                      </p:cBhvr>
                                      <p:to>
                                        <p:strVal val="visible"/>
                                      </p:to>
                                    </p:set>
                                  </p:childTnLst>
                                </p:cTn>
                              </p:par>
                            </p:childTnLst>
                          </p:cTn>
                        </p:par>
                      </p:childTnLst>
                    </p:cTn>
                  </p:par>
                  <p:par>
                    <p:cTn id="95" fill="hold" nodeType="clickPar">
                      <p:stCondLst>
                        <p:cond delay="indefinite"/>
                      </p:stCondLst>
                      <p:childTnLst>
                        <p:par>
                          <p:cTn id="96" fill="hold" nodeType="withGroup">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p:bldP spid="98" grpId="0"/>
      <p:bldP spid="99" grpId="0"/>
      <p:bldP spid="100" grpId="0"/>
      <p:bldP spid="101" grpId="0"/>
      <p:bldP spid="102" grpId="0"/>
      <p:bldP spid="103" grpId="0"/>
      <p:bldP spid="104" grpId="0"/>
      <p:bldP spid="105" grpId="0"/>
      <p:bldP spid="106" grpId="0"/>
      <p:bldP spid="10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horloge&#10;&#10;Description générée automatiquement">
            <a:extLst>
              <a:ext uri="{FF2B5EF4-FFF2-40B4-BE49-F238E27FC236}">
                <a16:creationId xmlns:a16="http://schemas.microsoft.com/office/drawing/2014/main" id="{C389547A-54D6-D76D-2FD6-54B9D84347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5788" y="406544"/>
            <a:ext cx="5781488" cy="5781488"/>
          </a:xfrm>
          <a:prstGeom prst="rect">
            <a:avLst/>
          </a:prstGeom>
        </p:spPr>
      </p:pic>
      <p:sp>
        <p:nvSpPr>
          <p:cNvPr id="4" name="ZoneTexte 3">
            <a:extLst>
              <a:ext uri="{FF2B5EF4-FFF2-40B4-BE49-F238E27FC236}">
                <a16:creationId xmlns:a16="http://schemas.microsoft.com/office/drawing/2014/main" id="{60A4E179-604A-A132-2C64-649D42870281}"/>
              </a:ext>
            </a:extLst>
          </p:cNvPr>
          <p:cNvSpPr txBox="1"/>
          <p:nvPr/>
        </p:nvSpPr>
        <p:spPr>
          <a:xfrm>
            <a:off x="510639" y="2386940"/>
            <a:ext cx="4429496" cy="2123658"/>
          </a:xfrm>
          <a:prstGeom prst="rect">
            <a:avLst/>
          </a:prstGeom>
          <a:noFill/>
        </p:spPr>
        <p:txBody>
          <a:bodyPr wrap="square" rtlCol="0">
            <a:spAutoFit/>
          </a:bodyPr>
          <a:lstStyle/>
          <a:p>
            <a:pPr algn="ctr"/>
            <a:r>
              <a:rPr lang="fr-FR" sz="4400" dirty="0"/>
              <a:t>Pour information :</a:t>
            </a:r>
          </a:p>
          <a:p>
            <a:pPr algn="ctr"/>
            <a:r>
              <a:rPr lang="fr-FR" sz="4400" dirty="0"/>
              <a:t>Il y a 35 </a:t>
            </a:r>
            <a:r>
              <a:rPr lang="fr-FR" sz="4400" dirty="0" err="1"/>
              <a:t>Hexaminos</a:t>
            </a:r>
            <a:endParaRPr lang="fr-FR" sz="4400" dirty="0"/>
          </a:p>
        </p:txBody>
      </p:sp>
    </p:spTree>
    <p:extLst>
      <p:ext uri="{BB962C8B-B14F-4D97-AF65-F5344CB8AC3E}">
        <p14:creationId xmlns:p14="http://schemas.microsoft.com/office/powerpoint/2010/main" val="4132638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54192D86-37FC-BEDB-F14E-6EE884D2D2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66" y="0"/>
            <a:ext cx="6539213" cy="6858000"/>
          </a:xfrm>
          <a:prstGeom prst="rect">
            <a:avLst/>
          </a:prstGeom>
        </p:spPr>
      </p:pic>
      <p:sp>
        <p:nvSpPr>
          <p:cNvPr id="4" name="ZoneTexte 3">
            <a:extLst>
              <a:ext uri="{FF2B5EF4-FFF2-40B4-BE49-F238E27FC236}">
                <a16:creationId xmlns:a16="http://schemas.microsoft.com/office/drawing/2014/main" id="{1465F02B-4591-6A60-51B1-49CF66C82FF4}"/>
              </a:ext>
            </a:extLst>
          </p:cNvPr>
          <p:cNvSpPr txBox="1"/>
          <p:nvPr/>
        </p:nvSpPr>
        <p:spPr>
          <a:xfrm>
            <a:off x="985651" y="2983316"/>
            <a:ext cx="3610099" cy="707886"/>
          </a:xfrm>
          <a:prstGeom prst="rect">
            <a:avLst/>
          </a:prstGeom>
          <a:noFill/>
        </p:spPr>
        <p:txBody>
          <a:bodyPr wrap="square" rtlCol="0">
            <a:spAutoFit/>
          </a:bodyPr>
          <a:lstStyle/>
          <a:p>
            <a:r>
              <a:rPr lang="fr-FR" sz="4000" dirty="0"/>
              <a:t>108 </a:t>
            </a:r>
            <a:r>
              <a:rPr lang="fr-FR" sz="4000" dirty="0" err="1"/>
              <a:t>Septaminos</a:t>
            </a:r>
            <a:endParaRPr lang="fr-FR" sz="4000" dirty="0"/>
          </a:p>
        </p:txBody>
      </p:sp>
    </p:spTree>
    <p:extLst>
      <p:ext uri="{BB962C8B-B14F-4D97-AF65-F5344CB8AC3E}">
        <p14:creationId xmlns:p14="http://schemas.microsoft.com/office/powerpoint/2010/main" val="1461287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able&#10;&#10;Description générée automatiquement">
            <a:extLst>
              <a:ext uri="{FF2B5EF4-FFF2-40B4-BE49-F238E27FC236}">
                <a16:creationId xmlns:a16="http://schemas.microsoft.com/office/drawing/2014/main" id="{D6EFFCC0-CA9C-4F98-9E43-3A6361A301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720265" y="0"/>
            <a:ext cx="5264092" cy="6858000"/>
          </a:xfrm>
          <a:prstGeom prst="rect">
            <a:avLst/>
          </a:prstGeom>
        </p:spPr>
      </p:pic>
      <p:sp>
        <p:nvSpPr>
          <p:cNvPr id="4" name="ZoneTexte 3">
            <a:extLst>
              <a:ext uri="{FF2B5EF4-FFF2-40B4-BE49-F238E27FC236}">
                <a16:creationId xmlns:a16="http://schemas.microsoft.com/office/drawing/2014/main" id="{04F65FA7-9B82-B69E-FE48-0467B9C63C37}"/>
              </a:ext>
            </a:extLst>
          </p:cNvPr>
          <p:cNvSpPr txBox="1"/>
          <p:nvPr/>
        </p:nvSpPr>
        <p:spPr>
          <a:xfrm>
            <a:off x="653143" y="2992582"/>
            <a:ext cx="3550722" cy="646331"/>
          </a:xfrm>
          <a:prstGeom prst="rect">
            <a:avLst/>
          </a:prstGeom>
          <a:noFill/>
        </p:spPr>
        <p:txBody>
          <a:bodyPr wrap="square" rtlCol="0">
            <a:spAutoFit/>
          </a:bodyPr>
          <a:lstStyle/>
          <a:p>
            <a:r>
              <a:rPr lang="fr-FR" sz="3600" dirty="0"/>
              <a:t>et 369 </a:t>
            </a:r>
            <a:r>
              <a:rPr lang="fr-FR" sz="3600" dirty="0" err="1"/>
              <a:t>octaminos</a:t>
            </a:r>
            <a:endParaRPr lang="fr-FR" sz="3600" dirty="0"/>
          </a:p>
        </p:txBody>
      </p:sp>
    </p:spTree>
    <p:extLst>
      <p:ext uri="{BB962C8B-B14F-4D97-AF65-F5344CB8AC3E}">
        <p14:creationId xmlns:p14="http://schemas.microsoft.com/office/powerpoint/2010/main" val="4205851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D8CC0F03-347B-F6F2-9E52-12B2B24FCA41}"/>
              </a:ext>
            </a:extLst>
          </p:cNvPr>
          <p:cNvSpPr txBox="1"/>
          <p:nvPr/>
        </p:nvSpPr>
        <p:spPr>
          <a:xfrm>
            <a:off x="940572" y="40987"/>
            <a:ext cx="9736183" cy="584775"/>
          </a:xfrm>
          <a:prstGeom prst="rect">
            <a:avLst/>
          </a:prstGeom>
          <a:noFill/>
        </p:spPr>
        <p:txBody>
          <a:bodyPr wrap="square" rtlCol="0">
            <a:spAutoFit/>
          </a:bodyPr>
          <a:lstStyle/>
          <a:p>
            <a:r>
              <a:rPr lang="fr-FR" sz="3200" dirty="0"/>
              <a:t>Intéressons nous plus particulièrement aux </a:t>
            </a:r>
            <a:r>
              <a:rPr lang="fr-FR" sz="3200" dirty="0" err="1"/>
              <a:t>pentaminos</a:t>
            </a:r>
            <a:endParaRPr lang="fr-FR" sz="3200" dirty="0"/>
          </a:p>
        </p:txBody>
      </p:sp>
      <p:grpSp>
        <p:nvGrpSpPr>
          <p:cNvPr id="3" name="Groupe 9">
            <a:extLst>
              <a:ext uri="{FF2B5EF4-FFF2-40B4-BE49-F238E27FC236}">
                <a16:creationId xmlns:a16="http://schemas.microsoft.com/office/drawing/2014/main" id="{4868CD09-1FB6-7DEC-6520-6E9028F6219D}"/>
              </a:ext>
            </a:extLst>
          </p:cNvPr>
          <p:cNvGrpSpPr>
            <a:grpSpLocks/>
          </p:cNvGrpSpPr>
          <p:nvPr/>
        </p:nvGrpSpPr>
        <p:grpSpPr bwMode="auto">
          <a:xfrm>
            <a:off x="1774825" y="620714"/>
            <a:ext cx="1728788" cy="1728787"/>
            <a:chOff x="6156176" y="4077072"/>
            <a:chExt cx="1728192" cy="1728192"/>
          </a:xfrm>
        </p:grpSpPr>
        <p:grpSp>
          <p:nvGrpSpPr>
            <p:cNvPr id="4" name="Groupe 2">
              <a:extLst>
                <a:ext uri="{FF2B5EF4-FFF2-40B4-BE49-F238E27FC236}">
                  <a16:creationId xmlns:a16="http://schemas.microsoft.com/office/drawing/2014/main" id="{314FD8EB-87BC-9881-28C4-CCFC93B5848D}"/>
                </a:ext>
              </a:extLst>
            </p:cNvPr>
            <p:cNvGrpSpPr>
              <a:grpSpLocks/>
            </p:cNvGrpSpPr>
            <p:nvPr/>
          </p:nvGrpSpPr>
          <p:grpSpPr bwMode="auto">
            <a:xfrm>
              <a:off x="6156176" y="4077072"/>
              <a:ext cx="1728192" cy="1152128"/>
              <a:chOff x="251520" y="836712"/>
              <a:chExt cx="1728192" cy="1152128"/>
            </a:xfrm>
          </p:grpSpPr>
          <p:grpSp>
            <p:nvGrpSpPr>
              <p:cNvPr id="6" name="Groupe 1">
                <a:extLst>
                  <a:ext uri="{FF2B5EF4-FFF2-40B4-BE49-F238E27FC236}">
                    <a16:creationId xmlns:a16="http://schemas.microsoft.com/office/drawing/2014/main" id="{EB6DCABD-6DD2-C420-3596-5FA0BA4EA87A}"/>
                  </a:ext>
                </a:extLst>
              </p:cNvPr>
              <p:cNvGrpSpPr>
                <a:grpSpLocks/>
              </p:cNvGrpSpPr>
              <p:nvPr/>
            </p:nvGrpSpPr>
            <p:grpSpPr bwMode="auto">
              <a:xfrm>
                <a:off x="251520" y="1412776"/>
                <a:ext cx="1728192" cy="576064"/>
                <a:chOff x="6012160" y="1988840"/>
                <a:chExt cx="2160240" cy="720080"/>
              </a:xfrm>
            </p:grpSpPr>
            <p:sp>
              <p:nvSpPr>
                <p:cNvPr id="8" name="Rectangle 2">
                  <a:extLst>
                    <a:ext uri="{FF2B5EF4-FFF2-40B4-BE49-F238E27FC236}">
                      <a16:creationId xmlns:a16="http://schemas.microsoft.com/office/drawing/2014/main" id="{FEB8BAD7-E632-A8B0-0D18-A1BBC185877B}"/>
                    </a:ext>
                  </a:extLst>
                </p:cNvPr>
                <p:cNvSpPr/>
                <p:nvPr/>
              </p:nvSpPr>
              <p:spPr>
                <a:xfrm>
                  <a:off x="601216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 name="Rectangle 8">
                  <a:extLst>
                    <a:ext uri="{FF2B5EF4-FFF2-40B4-BE49-F238E27FC236}">
                      <a16:creationId xmlns:a16="http://schemas.microsoft.com/office/drawing/2014/main" id="{4896C6D2-D37E-83CD-C2CF-1EA890EEB5DD}"/>
                    </a:ext>
                  </a:extLst>
                </p:cNvPr>
                <p:cNvSpPr/>
                <p:nvPr/>
              </p:nvSpPr>
              <p:spPr>
                <a:xfrm>
                  <a:off x="6732240" y="1988839"/>
                  <a:ext cx="72007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Rectangle 9">
                  <a:extLst>
                    <a:ext uri="{FF2B5EF4-FFF2-40B4-BE49-F238E27FC236}">
                      <a16:creationId xmlns:a16="http://schemas.microsoft.com/office/drawing/2014/main" id="{48927566-01D7-7140-32F6-408D794EFF9D}"/>
                    </a:ext>
                  </a:extLst>
                </p:cNvPr>
                <p:cNvSpPr/>
                <p:nvPr/>
              </p:nvSpPr>
              <p:spPr>
                <a:xfrm>
                  <a:off x="745232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7" name="Rectangle 6">
                <a:extLst>
                  <a:ext uri="{FF2B5EF4-FFF2-40B4-BE49-F238E27FC236}">
                    <a16:creationId xmlns:a16="http://schemas.microsoft.com/office/drawing/2014/main" id="{FDDDD2FA-11DA-B728-A7DB-3E2F1A014EA0}"/>
                  </a:ext>
                </a:extLst>
              </p:cNvPr>
              <p:cNvSpPr/>
              <p:nvPr/>
            </p:nvSpPr>
            <p:spPr>
              <a:xfrm>
                <a:off x="251520" y="836712"/>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5" name="Rectangle 4">
              <a:extLst>
                <a:ext uri="{FF2B5EF4-FFF2-40B4-BE49-F238E27FC236}">
                  <a16:creationId xmlns:a16="http://schemas.microsoft.com/office/drawing/2014/main" id="{5A093965-F3FA-6226-4416-AD094D48BE4B}"/>
                </a:ext>
              </a:extLst>
            </p:cNvPr>
            <p:cNvSpPr/>
            <p:nvPr/>
          </p:nvSpPr>
          <p:spPr>
            <a:xfrm>
              <a:off x="6732240" y="5229200"/>
              <a:ext cx="576063"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1" name="Groupe 16">
            <a:extLst>
              <a:ext uri="{FF2B5EF4-FFF2-40B4-BE49-F238E27FC236}">
                <a16:creationId xmlns:a16="http://schemas.microsoft.com/office/drawing/2014/main" id="{EEAE912D-1ACF-F81E-5EF0-BDE50BA9F174}"/>
              </a:ext>
            </a:extLst>
          </p:cNvPr>
          <p:cNvGrpSpPr>
            <a:grpSpLocks/>
          </p:cNvGrpSpPr>
          <p:nvPr/>
        </p:nvGrpSpPr>
        <p:grpSpPr bwMode="auto">
          <a:xfrm rot="5400000">
            <a:off x="2782888" y="1844676"/>
            <a:ext cx="2881313" cy="576262"/>
            <a:chOff x="4572000" y="548680"/>
            <a:chExt cx="3600400" cy="720080"/>
          </a:xfrm>
        </p:grpSpPr>
        <p:grpSp>
          <p:nvGrpSpPr>
            <p:cNvPr id="12" name="Groupe 10">
              <a:extLst>
                <a:ext uri="{FF2B5EF4-FFF2-40B4-BE49-F238E27FC236}">
                  <a16:creationId xmlns:a16="http://schemas.microsoft.com/office/drawing/2014/main" id="{E9ED3F30-E64E-719E-B704-57FB93988A0D}"/>
                </a:ext>
              </a:extLst>
            </p:cNvPr>
            <p:cNvGrpSpPr>
              <a:grpSpLocks/>
            </p:cNvGrpSpPr>
            <p:nvPr/>
          </p:nvGrpSpPr>
          <p:grpSpPr bwMode="auto">
            <a:xfrm>
              <a:off x="4572000" y="548680"/>
              <a:ext cx="2160240" cy="720080"/>
              <a:chOff x="5292080" y="3429000"/>
              <a:chExt cx="2160240" cy="720080"/>
            </a:xfrm>
          </p:grpSpPr>
          <p:sp>
            <p:nvSpPr>
              <p:cNvPr id="15" name="Rectangle 14">
                <a:extLst>
                  <a:ext uri="{FF2B5EF4-FFF2-40B4-BE49-F238E27FC236}">
                    <a16:creationId xmlns:a16="http://schemas.microsoft.com/office/drawing/2014/main" id="{16C9EA01-08A1-6240-DCA6-39E35C1046B0}"/>
                  </a:ext>
                </a:extLst>
              </p:cNvPr>
              <p:cNvSpPr/>
              <p:nvPr/>
            </p:nvSpPr>
            <p:spPr>
              <a:xfrm>
                <a:off x="5292081" y="3429001"/>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 name="Rectangle 15">
                <a:extLst>
                  <a:ext uri="{FF2B5EF4-FFF2-40B4-BE49-F238E27FC236}">
                    <a16:creationId xmlns:a16="http://schemas.microsoft.com/office/drawing/2014/main" id="{483F9212-CA97-B0A2-0C8B-F182512768FE}"/>
                  </a:ext>
                </a:extLst>
              </p:cNvPr>
              <p:cNvSpPr/>
              <p:nvPr/>
            </p:nvSpPr>
            <p:spPr>
              <a:xfrm>
                <a:off x="6012160" y="3429000"/>
                <a:ext cx="72007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 name="Rectangle 16">
                <a:extLst>
                  <a:ext uri="{FF2B5EF4-FFF2-40B4-BE49-F238E27FC236}">
                    <a16:creationId xmlns:a16="http://schemas.microsoft.com/office/drawing/2014/main" id="{404AE1AC-9E0E-F85E-2B5F-18C46A4F8A2F}"/>
                  </a:ext>
                </a:extLst>
              </p:cNvPr>
              <p:cNvSpPr/>
              <p:nvPr/>
            </p:nvSpPr>
            <p:spPr>
              <a:xfrm>
                <a:off x="6732240" y="3429001"/>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3" name="Rectangle 12">
              <a:extLst>
                <a:ext uri="{FF2B5EF4-FFF2-40B4-BE49-F238E27FC236}">
                  <a16:creationId xmlns:a16="http://schemas.microsoft.com/office/drawing/2014/main" id="{92FE2DCC-1BF0-1914-82D1-CA01093E4308}"/>
                </a:ext>
              </a:extLst>
            </p:cNvPr>
            <p:cNvSpPr/>
            <p:nvPr/>
          </p:nvSpPr>
          <p:spPr>
            <a:xfrm>
              <a:off x="6732240" y="548679"/>
              <a:ext cx="72007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 name="Rectangle 13">
              <a:extLst>
                <a:ext uri="{FF2B5EF4-FFF2-40B4-BE49-F238E27FC236}">
                  <a16:creationId xmlns:a16="http://schemas.microsoft.com/office/drawing/2014/main" id="{0FD013AA-F784-6EE5-1C16-8C605F49E4E2}"/>
                </a:ext>
              </a:extLst>
            </p:cNvPr>
            <p:cNvSpPr/>
            <p:nvPr/>
          </p:nvSpPr>
          <p:spPr>
            <a:xfrm>
              <a:off x="7452320" y="548680"/>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8" name="Groupe 23">
            <a:extLst>
              <a:ext uri="{FF2B5EF4-FFF2-40B4-BE49-F238E27FC236}">
                <a16:creationId xmlns:a16="http://schemas.microsoft.com/office/drawing/2014/main" id="{B066F420-5994-C894-A05A-B20C494E22F8}"/>
              </a:ext>
            </a:extLst>
          </p:cNvPr>
          <p:cNvGrpSpPr>
            <a:grpSpLocks/>
          </p:cNvGrpSpPr>
          <p:nvPr/>
        </p:nvGrpSpPr>
        <p:grpSpPr bwMode="auto">
          <a:xfrm rot="16200000" flipH="1">
            <a:off x="4458495" y="1250157"/>
            <a:ext cx="2232025" cy="1116013"/>
            <a:chOff x="4572000" y="1988840"/>
            <a:chExt cx="2880320" cy="1440160"/>
          </a:xfrm>
        </p:grpSpPr>
        <p:grpSp>
          <p:nvGrpSpPr>
            <p:cNvPr id="19" name="Groupe 17">
              <a:extLst>
                <a:ext uri="{FF2B5EF4-FFF2-40B4-BE49-F238E27FC236}">
                  <a16:creationId xmlns:a16="http://schemas.microsoft.com/office/drawing/2014/main" id="{5C7272D4-DE37-1255-FC53-1A3FCD74FB42}"/>
                </a:ext>
              </a:extLst>
            </p:cNvPr>
            <p:cNvGrpSpPr>
              <a:grpSpLocks/>
            </p:cNvGrpSpPr>
            <p:nvPr/>
          </p:nvGrpSpPr>
          <p:grpSpPr bwMode="auto">
            <a:xfrm>
              <a:off x="4572000" y="1988840"/>
              <a:ext cx="2160240" cy="720080"/>
              <a:chOff x="5292080" y="3429000"/>
              <a:chExt cx="2160240" cy="720080"/>
            </a:xfrm>
          </p:grpSpPr>
          <p:sp>
            <p:nvSpPr>
              <p:cNvPr id="22" name="Rectangle 21">
                <a:extLst>
                  <a:ext uri="{FF2B5EF4-FFF2-40B4-BE49-F238E27FC236}">
                    <a16:creationId xmlns:a16="http://schemas.microsoft.com/office/drawing/2014/main" id="{E35134D6-9E0F-9593-4E3B-1A551C55D108}"/>
                  </a:ext>
                </a:extLst>
              </p:cNvPr>
              <p:cNvSpPr/>
              <p:nvPr/>
            </p:nvSpPr>
            <p:spPr>
              <a:xfrm>
                <a:off x="5290032" y="3429000"/>
                <a:ext cx="719055" cy="721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3" name="Rectangle 22">
                <a:extLst>
                  <a:ext uri="{FF2B5EF4-FFF2-40B4-BE49-F238E27FC236}">
                    <a16:creationId xmlns:a16="http://schemas.microsoft.com/office/drawing/2014/main" id="{AD350362-0748-9BAA-10A5-927A28CB0E0E}"/>
                  </a:ext>
                </a:extLst>
              </p:cNvPr>
              <p:cNvSpPr/>
              <p:nvPr/>
            </p:nvSpPr>
            <p:spPr>
              <a:xfrm>
                <a:off x="6011136" y="3429000"/>
                <a:ext cx="721104" cy="721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 name="Rectangle 23">
                <a:extLst>
                  <a:ext uri="{FF2B5EF4-FFF2-40B4-BE49-F238E27FC236}">
                    <a16:creationId xmlns:a16="http://schemas.microsoft.com/office/drawing/2014/main" id="{7B272C46-F898-D804-83F9-05B31AAFCEE2}"/>
                  </a:ext>
                </a:extLst>
              </p:cNvPr>
              <p:cNvSpPr/>
              <p:nvPr/>
            </p:nvSpPr>
            <p:spPr>
              <a:xfrm>
                <a:off x="6730192" y="3428999"/>
                <a:ext cx="719056" cy="721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0" name="Rectangle 19">
              <a:extLst>
                <a:ext uri="{FF2B5EF4-FFF2-40B4-BE49-F238E27FC236}">
                  <a16:creationId xmlns:a16="http://schemas.microsoft.com/office/drawing/2014/main" id="{1C17B213-9B00-17E2-37D0-B7FF3AAFF40D}"/>
                </a:ext>
              </a:extLst>
            </p:cNvPr>
            <p:cNvSpPr/>
            <p:nvPr/>
          </p:nvSpPr>
          <p:spPr>
            <a:xfrm>
              <a:off x="6731216" y="1988840"/>
              <a:ext cx="721104" cy="721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1" name="Rectangle 20">
              <a:extLst>
                <a:ext uri="{FF2B5EF4-FFF2-40B4-BE49-F238E27FC236}">
                  <a16:creationId xmlns:a16="http://schemas.microsoft.com/office/drawing/2014/main" id="{AD256FC1-97F7-C146-3679-77E89C0F24C2}"/>
                </a:ext>
              </a:extLst>
            </p:cNvPr>
            <p:cNvSpPr/>
            <p:nvPr/>
          </p:nvSpPr>
          <p:spPr>
            <a:xfrm>
              <a:off x="6731215" y="2709945"/>
              <a:ext cx="721104" cy="719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5" name="Groupe 31">
            <a:extLst>
              <a:ext uri="{FF2B5EF4-FFF2-40B4-BE49-F238E27FC236}">
                <a16:creationId xmlns:a16="http://schemas.microsoft.com/office/drawing/2014/main" id="{093402F9-21AE-8671-E6A0-4D66DFA61F98}"/>
              </a:ext>
            </a:extLst>
          </p:cNvPr>
          <p:cNvGrpSpPr>
            <a:grpSpLocks/>
          </p:cNvGrpSpPr>
          <p:nvPr/>
        </p:nvGrpSpPr>
        <p:grpSpPr bwMode="auto">
          <a:xfrm rot="5400000">
            <a:off x="5880895" y="1340645"/>
            <a:ext cx="2303463" cy="1152525"/>
            <a:chOff x="4788024" y="980728"/>
            <a:chExt cx="2304256" cy="1152128"/>
          </a:xfrm>
        </p:grpSpPr>
        <p:grpSp>
          <p:nvGrpSpPr>
            <p:cNvPr id="26" name="Groupe 24">
              <a:extLst>
                <a:ext uri="{FF2B5EF4-FFF2-40B4-BE49-F238E27FC236}">
                  <a16:creationId xmlns:a16="http://schemas.microsoft.com/office/drawing/2014/main" id="{EB03088D-182A-0B74-E30D-52A9B24F0E7A}"/>
                </a:ext>
              </a:extLst>
            </p:cNvPr>
            <p:cNvGrpSpPr>
              <a:grpSpLocks/>
            </p:cNvGrpSpPr>
            <p:nvPr/>
          </p:nvGrpSpPr>
          <p:grpSpPr bwMode="auto">
            <a:xfrm>
              <a:off x="5364088" y="980728"/>
              <a:ext cx="1728192" cy="1152128"/>
              <a:chOff x="251520" y="836712"/>
              <a:chExt cx="1728192" cy="1152128"/>
            </a:xfrm>
          </p:grpSpPr>
          <p:grpSp>
            <p:nvGrpSpPr>
              <p:cNvPr id="28" name="Groupe 1">
                <a:extLst>
                  <a:ext uri="{FF2B5EF4-FFF2-40B4-BE49-F238E27FC236}">
                    <a16:creationId xmlns:a16="http://schemas.microsoft.com/office/drawing/2014/main" id="{4009D174-0515-6F15-9251-987A65B27B68}"/>
                  </a:ext>
                </a:extLst>
              </p:cNvPr>
              <p:cNvGrpSpPr>
                <a:grpSpLocks/>
              </p:cNvGrpSpPr>
              <p:nvPr/>
            </p:nvGrpSpPr>
            <p:grpSpPr bwMode="auto">
              <a:xfrm>
                <a:off x="251520" y="1412776"/>
                <a:ext cx="1728192" cy="576064"/>
                <a:chOff x="6012160" y="1988840"/>
                <a:chExt cx="2160240" cy="720080"/>
              </a:xfrm>
            </p:grpSpPr>
            <p:sp>
              <p:nvSpPr>
                <p:cNvPr id="30" name="Rectangle 2">
                  <a:extLst>
                    <a:ext uri="{FF2B5EF4-FFF2-40B4-BE49-F238E27FC236}">
                      <a16:creationId xmlns:a16="http://schemas.microsoft.com/office/drawing/2014/main" id="{F531A69F-3DDD-749D-033E-EB685D698DC2}"/>
                    </a:ext>
                  </a:extLst>
                </p:cNvPr>
                <p:cNvSpPr/>
                <p:nvPr/>
              </p:nvSpPr>
              <p:spPr>
                <a:xfrm>
                  <a:off x="6012656" y="1990824"/>
                  <a:ext cx="72057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1" name="Rectangle 30">
                  <a:extLst>
                    <a:ext uri="{FF2B5EF4-FFF2-40B4-BE49-F238E27FC236}">
                      <a16:creationId xmlns:a16="http://schemas.microsoft.com/office/drawing/2014/main" id="{188F1F53-E358-A653-39EA-EDE66231C9FA}"/>
                    </a:ext>
                  </a:extLst>
                </p:cNvPr>
                <p:cNvSpPr/>
                <p:nvPr/>
              </p:nvSpPr>
              <p:spPr>
                <a:xfrm>
                  <a:off x="6733232" y="1990824"/>
                  <a:ext cx="71859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2" name="Rectangle 31">
                  <a:extLst>
                    <a:ext uri="{FF2B5EF4-FFF2-40B4-BE49-F238E27FC236}">
                      <a16:creationId xmlns:a16="http://schemas.microsoft.com/office/drawing/2014/main" id="{31993073-3CB7-D903-1716-3DEC3D6D27F4}"/>
                    </a:ext>
                  </a:extLst>
                </p:cNvPr>
                <p:cNvSpPr/>
                <p:nvPr/>
              </p:nvSpPr>
              <p:spPr>
                <a:xfrm>
                  <a:off x="7451823" y="1990824"/>
                  <a:ext cx="72057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9" name="Rectangle 28">
                <a:extLst>
                  <a:ext uri="{FF2B5EF4-FFF2-40B4-BE49-F238E27FC236}">
                    <a16:creationId xmlns:a16="http://schemas.microsoft.com/office/drawing/2014/main" id="{A12C52C1-620E-A6BF-6124-99B45626E710}"/>
                  </a:ext>
                </a:extLst>
              </p:cNvPr>
              <p:cNvSpPr/>
              <p:nvPr/>
            </p:nvSpPr>
            <p:spPr>
              <a:xfrm>
                <a:off x="251917" y="838299"/>
                <a:ext cx="57646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7" name="Rectangle 26">
              <a:extLst>
                <a:ext uri="{FF2B5EF4-FFF2-40B4-BE49-F238E27FC236}">
                  <a16:creationId xmlns:a16="http://schemas.microsoft.com/office/drawing/2014/main" id="{A1FA4E2A-5EB4-A288-430B-3F13A20FFB99}"/>
                </a:ext>
              </a:extLst>
            </p:cNvPr>
            <p:cNvSpPr/>
            <p:nvPr/>
          </p:nvSpPr>
          <p:spPr>
            <a:xfrm>
              <a:off x="4788025" y="982316"/>
              <a:ext cx="576461"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33" name="Groupe 39">
            <a:extLst>
              <a:ext uri="{FF2B5EF4-FFF2-40B4-BE49-F238E27FC236}">
                <a16:creationId xmlns:a16="http://schemas.microsoft.com/office/drawing/2014/main" id="{415907D0-A759-8C80-65B6-C537497440BE}"/>
              </a:ext>
            </a:extLst>
          </p:cNvPr>
          <p:cNvGrpSpPr>
            <a:grpSpLocks/>
          </p:cNvGrpSpPr>
          <p:nvPr/>
        </p:nvGrpSpPr>
        <p:grpSpPr bwMode="auto">
          <a:xfrm rot="5400000">
            <a:off x="7969251" y="1052513"/>
            <a:ext cx="1727200" cy="1152525"/>
            <a:chOff x="6660232" y="1412776"/>
            <a:chExt cx="1728192" cy="1152128"/>
          </a:xfrm>
        </p:grpSpPr>
        <p:sp>
          <p:nvSpPr>
            <p:cNvPr id="34" name="Rectangle 33">
              <a:extLst>
                <a:ext uri="{FF2B5EF4-FFF2-40B4-BE49-F238E27FC236}">
                  <a16:creationId xmlns:a16="http://schemas.microsoft.com/office/drawing/2014/main" id="{580C7962-B4FE-5F46-3146-2A9D4D442B38}"/>
                </a:ext>
              </a:extLst>
            </p:cNvPr>
            <p:cNvSpPr/>
            <p:nvPr/>
          </p:nvSpPr>
          <p:spPr>
            <a:xfrm>
              <a:off x="7236827" y="1414364"/>
              <a:ext cx="575005"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5" name="Groupe 33">
              <a:extLst>
                <a:ext uri="{FF2B5EF4-FFF2-40B4-BE49-F238E27FC236}">
                  <a16:creationId xmlns:a16="http://schemas.microsoft.com/office/drawing/2014/main" id="{B9E10103-8198-90FA-DEEA-45C0BA17F4C2}"/>
                </a:ext>
              </a:extLst>
            </p:cNvPr>
            <p:cNvGrpSpPr>
              <a:grpSpLocks/>
            </p:cNvGrpSpPr>
            <p:nvPr/>
          </p:nvGrpSpPr>
          <p:grpSpPr bwMode="auto">
            <a:xfrm>
              <a:off x="6660232" y="1412776"/>
              <a:ext cx="1728192" cy="1152128"/>
              <a:chOff x="251520" y="836712"/>
              <a:chExt cx="1728192" cy="1152128"/>
            </a:xfrm>
          </p:grpSpPr>
          <p:grpSp>
            <p:nvGrpSpPr>
              <p:cNvPr id="36" name="Groupe 1">
                <a:extLst>
                  <a:ext uri="{FF2B5EF4-FFF2-40B4-BE49-F238E27FC236}">
                    <a16:creationId xmlns:a16="http://schemas.microsoft.com/office/drawing/2014/main" id="{7E3EC53A-3ED7-B147-66AF-B8F5E54BF0CD}"/>
                  </a:ext>
                </a:extLst>
              </p:cNvPr>
              <p:cNvGrpSpPr>
                <a:grpSpLocks/>
              </p:cNvGrpSpPr>
              <p:nvPr/>
            </p:nvGrpSpPr>
            <p:grpSpPr bwMode="auto">
              <a:xfrm>
                <a:off x="251520" y="1412776"/>
                <a:ext cx="1728192" cy="576064"/>
                <a:chOff x="6012160" y="1988840"/>
                <a:chExt cx="2160240" cy="720080"/>
              </a:xfrm>
            </p:grpSpPr>
            <p:sp>
              <p:nvSpPr>
                <p:cNvPr id="38" name="Rectangle 2">
                  <a:extLst>
                    <a:ext uri="{FF2B5EF4-FFF2-40B4-BE49-F238E27FC236}">
                      <a16:creationId xmlns:a16="http://schemas.microsoft.com/office/drawing/2014/main" id="{F5188896-EFCA-AD15-A2C3-D67C89E2DBA6}"/>
                    </a:ext>
                  </a:extLst>
                </p:cNvPr>
                <p:cNvSpPr/>
                <p:nvPr/>
              </p:nvSpPr>
              <p:spPr>
                <a:xfrm>
                  <a:off x="6012161" y="1990825"/>
                  <a:ext cx="72074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9" name="Rectangle 38">
                  <a:extLst>
                    <a:ext uri="{FF2B5EF4-FFF2-40B4-BE49-F238E27FC236}">
                      <a16:creationId xmlns:a16="http://schemas.microsoft.com/office/drawing/2014/main" id="{53AE0293-FBA3-E34E-61E2-80AC45A06FF8}"/>
                    </a:ext>
                  </a:extLst>
                </p:cNvPr>
                <p:cNvSpPr/>
                <p:nvPr/>
              </p:nvSpPr>
              <p:spPr>
                <a:xfrm>
                  <a:off x="6732903" y="1990825"/>
                  <a:ext cx="7187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0" name="Rectangle 39">
                  <a:extLst>
                    <a:ext uri="{FF2B5EF4-FFF2-40B4-BE49-F238E27FC236}">
                      <a16:creationId xmlns:a16="http://schemas.microsoft.com/office/drawing/2014/main" id="{AF067700-4164-453F-7E9D-A07A33CDB85F}"/>
                    </a:ext>
                  </a:extLst>
                </p:cNvPr>
                <p:cNvSpPr/>
                <p:nvPr/>
              </p:nvSpPr>
              <p:spPr>
                <a:xfrm>
                  <a:off x="7451659" y="1990824"/>
                  <a:ext cx="72074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37" name="Rectangle 36">
                <a:extLst>
                  <a:ext uri="{FF2B5EF4-FFF2-40B4-BE49-F238E27FC236}">
                    <a16:creationId xmlns:a16="http://schemas.microsoft.com/office/drawing/2014/main" id="{E4D2D35B-419F-3A0B-3635-5C759BFA56D0}"/>
                  </a:ext>
                </a:extLst>
              </p:cNvPr>
              <p:cNvSpPr/>
              <p:nvPr/>
            </p:nvSpPr>
            <p:spPr>
              <a:xfrm>
                <a:off x="251521" y="838300"/>
                <a:ext cx="57659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41" name="Groupe 47">
            <a:extLst>
              <a:ext uri="{FF2B5EF4-FFF2-40B4-BE49-F238E27FC236}">
                <a16:creationId xmlns:a16="http://schemas.microsoft.com/office/drawing/2014/main" id="{D2E08C9A-C272-C9C9-178E-0147A49D33A5}"/>
              </a:ext>
            </a:extLst>
          </p:cNvPr>
          <p:cNvGrpSpPr>
            <a:grpSpLocks/>
          </p:cNvGrpSpPr>
          <p:nvPr/>
        </p:nvGrpSpPr>
        <p:grpSpPr bwMode="auto">
          <a:xfrm rot="5400000">
            <a:off x="1774826" y="3068638"/>
            <a:ext cx="1728787" cy="1728788"/>
            <a:chOff x="539552" y="4005064"/>
            <a:chExt cx="1728192" cy="1728192"/>
          </a:xfrm>
        </p:grpSpPr>
        <p:grpSp>
          <p:nvGrpSpPr>
            <p:cNvPr id="42" name="Groupe 40">
              <a:extLst>
                <a:ext uri="{FF2B5EF4-FFF2-40B4-BE49-F238E27FC236}">
                  <a16:creationId xmlns:a16="http://schemas.microsoft.com/office/drawing/2014/main" id="{ADC416BF-9CC9-62F0-29FC-0021ED7DCD56}"/>
                </a:ext>
              </a:extLst>
            </p:cNvPr>
            <p:cNvGrpSpPr>
              <a:grpSpLocks/>
            </p:cNvGrpSpPr>
            <p:nvPr/>
          </p:nvGrpSpPr>
          <p:grpSpPr bwMode="auto">
            <a:xfrm>
              <a:off x="539552" y="4005064"/>
              <a:ext cx="1728192" cy="1152128"/>
              <a:chOff x="251520" y="836712"/>
              <a:chExt cx="1728192" cy="1152128"/>
            </a:xfrm>
          </p:grpSpPr>
          <p:grpSp>
            <p:nvGrpSpPr>
              <p:cNvPr id="44" name="Groupe 1">
                <a:extLst>
                  <a:ext uri="{FF2B5EF4-FFF2-40B4-BE49-F238E27FC236}">
                    <a16:creationId xmlns:a16="http://schemas.microsoft.com/office/drawing/2014/main" id="{C44D7A00-424C-A5D1-206A-799DD59BD81C}"/>
                  </a:ext>
                </a:extLst>
              </p:cNvPr>
              <p:cNvGrpSpPr>
                <a:grpSpLocks/>
              </p:cNvGrpSpPr>
              <p:nvPr/>
            </p:nvGrpSpPr>
            <p:grpSpPr bwMode="auto">
              <a:xfrm>
                <a:off x="251520" y="1412776"/>
                <a:ext cx="1728192" cy="576064"/>
                <a:chOff x="6012160" y="1988840"/>
                <a:chExt cx="2160240" cy="720080"/>
              </a:xfrm>
            </p:grpSpPr>
            <p:sp>
              <p:nvSpPr>
                <p:cNvPr id="46" name="Rectangle 2">
                  <a:extLst>
                    <a:ext uri="{FF2B5EF4-FFF2-40B4-BE49-F238E27FC236}">
                      <a16:creationId xmlns:a16="http://schemas.microsoft.com/office/drawing/2014/main" id="{98DC04D9-8B6E-7A77-E97F-D93999CA9672}"/>
                    </a:ext>
                  </a:extLst>
                </p:cNvPr>
                <p:cNvSpPr/>
                <p:nvPr/>
              </p:nvSpPr>
              <p:spPr>
                <a:xfrm>
                  <a:off x="601216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7" name="Rectangle 46">
                  <a:extLst>
                    <a:ext uri="{FF2B5EF4-FFF2-40B4-BE49-F238E27FC236}">
                      <a16:creationId xmlns:a16="http://schemas.microsoft.com/office/drawing/2014/main" id="{242D5884-7272-9A9C-BAC7-EE14EC2D76C2}"/>
                    </a:ext>
                  </a:extLst>
                </p:cNvPr>
                <p:cNvSpPr/>
                <p:nvPr/>
              </p:nvSpPr>
              <p:spPr>
                <a:xfrm>
                  <a:off x="6732240" y="1988841"/>
                  <a:ext cx="720081"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8" name="Rectangle 47">
                  <a:extLst>
                    <a:ext uri="{FF2B5EF4-FFF2-40B4-BE49-F238E27FC236}">
                      <a16:creationId xmlns:a16="http://schemas.microsoft.com/office/drawing/2014/main" id="{66675A12-3F03-9046-E5E6-427D1E118DAE}"/>
                    </a:ext>
                  </a:extLst>
                </p:cNvPr>
                <p:cNvSpPr/>
                <p:nvPr/>
              </p:nvSpPr>
              <p:spPr>
                <a:xfrm>
                  <a:off x="745232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45" name="Rectangle 44">
                <a:extLst>
                  <a:ext uri="{FF2B5EF4-FFF2-40B4-BE49-F238E27FC236}">
                    <a16:creationId xmlns:a16="http://schemas.microsoft.com/office/drawing/2014/main" id="{5C7DC92C-A013-6FDA-B72E-623BA2689118}"/>
                  </a:ext>
                </a:extLst>
              </p:cNvPr>
              <p:cNvSpPr/>
              <p:nvPr/>
            </p:nvSpPr>
            <p:spPr>
              <a:xfrm>
                <a:off x="251520" y="836711"/>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43" name="Rectangle 42">
              <a:extLst>
                <a:ext uri="{FF2B5EF4-FFF2-40B4-BE49-F238E27FC236}">
                  <a16:creationId xmlns:a16="http://schemas.microsoft.com/office/drawing/2014/main" id="{967E4FC6-00B4-2814-004F-C3FEEBB19AC3}"/>
                </a:ext>
              </a:extLst>
            </p:cNvPr>
            <p:cNvSpPr/>
            <p:nvPr/>
          </p:nvSpPr>
          <p:spPr>
            <a:xfrm>
              <a:off x="539551" y="5157191"/>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49" name="Groupe 55">
            <a:extLst>
              <a:ext uri="{FF2B5EF4-FFF2-40B4-BE49-F238E27FC236}">
                <a16:creationId xmlns:a16="http://schemas.microsoft.com/office/drawing/2014/main" id="{6ECAB673-201B-CC20-4F36-6385EA9DDC71}"/>
              </a:ext>
            </a:extLst>
          </p:cNvPr>
          <p:cNvGrpSpPr>
            <a:grpSpLocks/>
          </p:cNvGrpSpPr>
          <p:nvPr/>
        </p:nvGrpSpPr>
        <p:grpSpPr bwMode="auto">
          <a:xfrm>
            <a:off x="3648075" y="4076701"/>
            <a:ext cx="1727200" cy="1152525"/>
            <a:chOff x="4067944" y="548680"/>
            <a:chExt cx="1728192" cy="1152128"/>
          </a:xfrm>
        </p:grpSpPr>
        <p:sp>
          <p:nvSpPr>
            <p:cNvPr id="50" name="Rectangle 49">
              <a:extLst>
                <a:ext uri="{FF2B5EF4-FFF2-40B4-BE49-F238E27FC236}">
                  <a16:creationId xmlns:a16="http://schemas.microsoft.com/office/drawing/2014/main" id="{E6995890-90EB-75C9-6E13-E17F39088DF0}"/>
                </a:ext>
              </a:extLst>
            </p:cNvPr>
            <p:cNvSpPr/>
            <p:nvPr/>
          </p:nvSpPr>
          <p:spPr>
            <a:xfrm>
              <a:off x="5219543" y="548680"/>
              <a:ext cx="576593"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51" name="Groupe 49">
              <a:extLst>
                <a:ext uri="{FF2B5EF4-FFF2-40B4-BE49-F238E27FC236}">
                  <a16:creationId xmlns:a16="http://schemas.microsoft.com/office/drawing/2014/main" id="{D08040E5-D19D-B4E0-C59D-7572A6C6DAAC}"/>
                </a:ext>
              </a:extLst>
            </p:cNvPr>
            <p:cNvGrpSpPr>
              <a:grpSpLocks/>
            </p:cNvGrpSpPr>
            <p:nvPr/>
          </p:nvGrpSpPr>
          <p:grpSpPr bwMode="auto">
            <a:xfrm>
              <a:off x="4067944" y="548680"/>
              <a:ext cx="1728192" cy="1152128"/>
              <a:chOff x="251520" y="836712"/>
              <a:chExt cx="1728192" cy="1152128"/>
            </a:xfrm>
          </p:grpSpPr>
          <p:grpSp>
            <p:nvGrpSpPr>
              <p:cNvPr id="52" name="Groupe 1">
                <a:extLst>
                  <a:ext uri="{FF2B5EF4-FFF2-40B4-BE49-F238E27FC236}">
                    <a16:creationId xmlns:a16="http://schemas.microsoft.com/office/drawing/2014/main" id="{1BCC3D4C-CB01-5561-F166-DA9332D3E021}"/>
                  </a:ext>
                </a:extLst>
              </p:cNvPr>
              <p:cNvGrpSpPr>
                <a:grpSpLocks/>
              </p:cNvGrpSpPr>
              <p:nvPr/>
            </p:nvGrpSpPr>
            <p:grpSpPr bwMode="auto">
              <a:xfrm>
                <a:off x="251520" y="1412776"/>
                <a:ext cx="1728192" cy="576064"/>
                <a:chOff x="6012160" y="1988840"/>
                <a:chExt cx="2160240" cy="720080"/>
              </a:xfrm>
            </p:grpSpPr>
            <p:sp>
              <p:nvSpPr>
                <p:cNvPr id="54" name="Rectangle 2">
                  <a:extLst>
                    <a:ext uri="{FF2B5EF4-FFF2-40B4-BE49-F238E27FC236}">
                      <a16:creationId xmlns:a16="http://schemas.microsoft.com/office/drawing/2014/main" id="{296EFCF3-1433-C162-132F-5D8AE46EAA35}"/>
                    </a:ext>
                  </a:extLst>
                </p:cNvPr>
                <p:cNvSpPr/>
                <p:nvPr/>
              </p:nvSpPr>
              <p:spPr>
                <a:xfrm>
                  <a:off x="6012160" y="1988840"/>
                  <a:ext cx="720742"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5" name="Rectangle 54">
                  <a:extLst>
                    <a:ext uri="{FF2B5EF4-FFF2-40B4-BE49-F238E27FC236}">
                      <a16:creationId xmlns:a16="http://schemas.microsoft.com/office/drawing/2014/main" id="{7B3A4C31-4DCF-CB39-1893-E419ACF30396}"/>
                    </a:ext>
                  </a:extLst>
                </p:cNvPr>
                <p:cNvSpPr/>
                <p:nvPr/>
              </p:nvSpPr>
              <p:spPr>
                <a:xfrm>
                  <a:off x="6732902" y="1988840"/>
                  <a:ext cx="718756"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6" name="Rectangle 55">
                  <a:extLst>
                    <a:ext uri="{FF2B5EF4-FFF2-40B4-BE49-F238E27FC236}">
                      <a16:creationId xmlns:a16="http://schemas.microsoft.com/office/drawing/2014/main" id="{8C7C3673-06E2-D1F4-D1FE-9E04ED683BAA}"/>
                    </a:ext>
                  </a:extLst>
                </p:cNvPr>
                <p:cNvSpPr/>
                <p:nvPr/>
              </p:nvSpPr>
              <p:spPr>
                <a:xfrm>
                  <a:off x="7451659" y="1988840"/>
                  <a:ext cx="720741"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53" name="Rectangle 52">
                <a:extLst>
                  <a:ext uri="{FF2B5EF4-FFF2-40B4-BE49-F238E27FC236}">
                    <a16:creationId xmlns:a16="http://schemas.microsoft.com/office/drawing/2014/main" id="{33CE5F25-1DE5-80AF-C7E2-04E0DA677A53}"/>
                  </a:ext>
                </a:extLst>
              </p:cNvPr>
              <p:cNvSpPr/>
              <p:nvPr/>
            </p:nvSpPr>
            <p:spPr>
              <a:xfrm>
                <a:off x="251520" y="836712"/>
                <a:ext cx="57659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57" name="Groupe 63">
            <a:extLst>
              <a:ext uri="{FF2B5EF4-FFF2-40B4-BE49-F238E27FC236}">
                <a16:creationId xmlns:a16="http://schemas.microsoft.com/office/drawing/2014/main" id="{05C66D65-0CB2-929B-57B8-1D2FA88623CC}"/>
              </a:ext>
            </a:extLst>
          </p:cNvPr>
          <p:cNvGrpSpPr>
            <a:grpSpLocks/>
          </p:cNvGrpSpPr>
          <p:nvPr/>
        </p:nvGrpSpPr>
        <p:grpSpPr bwMode="auto">
          <a:xfrm>
            <a:off x="5951539" y="3429000"/>
            <a:ext cx="1728787" cy="1728788"/>
            <a:chOff x="611560" y="1412776"/>
            <a:chExt cx="1728192" cy="1728192"/>
          </a:xfrm>
        </p:grpSpPr>
        <p:grpSp>
          <p:nvGrpSpPr>
            <p:cNvPr id="58" name="Groupe 56">
              <a:extLst>
                <a:ext uri="{FF2B5EF4-FFF2-40B4-BE49-F238E27FC236}">
                  <a16:creationId xmlns:a16="http://schemas.microsoft.com/office/drawing/2014/main" id="{8A9F7E21-FC1D-BC3E-61D9-09305B0DA2A1}"/>
                </a:ext>
              </a:extLst>
            </p:cNvPr>
            <p:cNvGrpSpPr>
              <a:grpSpLocks/>
            </p:cNvGrpSpPr>
            <p:nvPr/>
          </p:nvGrpSpPr>
          <p:grpSpPr bwMode="auto">
            <a:xfrm>
              <a:off x="611560" y="1988840"/>
              <a:ext cx="1728192" cy="1152128"/>
              <a:chOff x="251520" y="836712"/>
              <a:chExt cx="1728192" cy="1152128"/>
            </a:xfrm>
          </p:grpSpPr>
          <p:grpSp>
            <p:nvGrpSpPr>
              <p:cNvPr id="60" name="Groupe 1">
                <a:extLst>
                  <a:ext uri="{FF2B5EF4-FFF2-40B4-BE49-F238E27FC236}">
                    <a16:creationId xmlns:a16="http://schemas.microsoft.com/office/drawing/2014/main" id="{407B8907-78FA-E359-52D3-7C7BD664D146}"/>
                  </a:ext>
                </a:extLst>
              </p:cNvPr>
              <p:cNvGrpSpPr>
                <a:grpSpLocks/>
              </p:cNvGrpSpPr>
              <p:nvPr/>
            </p:nvGrpSpPr>
            <p:grpSpPr bwMode="auto">
              <a:xfrm>
                <a:off x="251520" y="1412776"/>
                <a:ext cx="1728192" cy="576064"/>
                <a:chOff x="6012160" y="1988840"/>
                <a:chExt cx="2160240" cy="720080"/>
              </a:xfrm>
            </p:grpSpPr>
            <p:sp>
              <p:nvSpPr>
                <p:cNvPr id="62" name="Rectangle 2">
                  <a:extLst>
                    <a:ext uri="{FF2B5EF4-FFF2-40B4-BE49-F238E27FC236}">
                      <a16:creationId xmlns:a16="http://schemas.microsoft.com/office/drawing/2014/main" id="{2B328B12-DEE9-E4B6-FD1E-4C5E86D3C90D}"/>
                    </a:ext>
                  </a:extLst>
                </p:cNvPr>
                <p:cNvSpPr/>
                <p:nvPr/>
              </p:nvSpPr>
              <p:spPr>
                <a:xfrm>
                  <a:off x="601216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3" name="Rectangle 62">
                  <a:extLst>
                    <a:ext uri="{FF2B5EF4-FFF2-40B4-BE49-F238E27FC236}">
                      <a16:creationId xmlns:a16="http://schemas.microsoft.com/office/drawing/2014/main" id="{3B85AEAC-01AA-8B65-E5E4-C6E3D4266573}"/>
                    </a:ext>
                  </a:extLst>
                </p:cNvPr>
                <p:cNvSpPr/>
                <p:nvPr/>
              </p:nvSpPr>
              <p:spPr>
                <a:xfrm>
                  <a:off x="6732240" y="1988839"/>
                  <a:ext cx="72008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4" name="Rectangle 63">
                  <a:extLst>
                    <a:ext uri="{FF2B5EF4-FFF2-40B4-BE49-F238E27FC236}">
                      <a16:creationId xmlns:a16="http://schemas.microsoft.com/office/drawing/2014/main" id="{A93D3182-7183-A10B-6BFE-8269957911F1}"/>
                    </a:ext>
                  </a:extLst>
                </p:cNvPr>
                <p:cNvSpPr/>
                <p:nvPr/>
              </p:nvSpPr>
              <p:spPr>
                <a:xfrm>
                  <a:off x="745232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1" name="Rectangle 60">
                <a:extLst>
                  <a:ext uri="{FF2B5EF4-FFF2-40B4-BE49-F238E27FC236}">
                    <a16:creationId xmlns:a16="http://schemas.microsoft.com/office/drawing/2014/main" id="{EB6B9106-A994-72DD-D515-D3891256470E}"/>
                  </a:ext>
                </a:extLst>
              </p:cNvPr>
              <p:cNvSpPr/>
              <p:nvPr/>
            </p:nvSpPr>
            <p:spPr>
              <a:xfrm>
                <a:off x="251520" y="836712"/>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59" name="Rectangle 58">
              <a:extLst>
                <a:ext uri="{FF2B5EF4-FFF2-40B4-BE49-F238E27FC236}">
                  <a16:creationId xmlns:a16="http://schemas.microsoft.com/office/drawing/2014/main" id="{52A12339-B2DB-400D-922E-E101D885056F}"/>
                </a:ext>
              </a:extLst>
            </p:cNvPr>
            <p:cNvSpPr/>
            <p:nvPr/>
          </p:nvSpPr>
          <p:spPr>
            <a:xfrm>
              <a:off x="611560" y="1412776"/>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65" name="Groupe 71">
            <a:extLst>
              <a:ext uri="{FF2B5EF4-FFF2-40B4-BE49-F238E27FC236}">
                <a16:creationId xmlns:a16="http://schemas.microsoft.com/office/drawing/2014/main" id="{A23EAD57-BF28-2783-0DA0-2E01DFFD6867}"/>
              </a:ext>
            </a:extLst>
          </p:cNvPr>
          <p:cNvGrpSpPr>
            <a:grpSpLocks/>
          </p:cNvGrpSpPr>
          <p:nvPr/>
        </p:nvGrpSpPr>
        <p:grpSpPr bwMode="auto">
          <a:xfrm>
            <a:off x="8112125" y="2781300"/>
            <a:ext cx="1728788" cy="1727200"/>
            <a:chOff x="5868144" y="764704"/>
            <a:chExt cx="1728192" cy="1728192"/>
          </a:xfrm>
        </p:grpSpPr>
        <p:sp>
          <p:nvSpPr>
            <p:cNvPr id="66" name="Rectangle 65">
              <a:extLst>
                <a:ext uri="{FF2B5EF4-FFF2-40B4-BE49-F238E27FC236}">
                  <a16:creationId xmlns:a16="http://schemas.microsoft.com/office/drawing/2014/main" id="{B2E67CEA-AEF2-E86E-B230-8FC193F20D6D}"/>
                </a:ext>
              </a:extLst>
            </p:cNvPr>
            <p:cNvSpPr/>
            <p:nvPr/>
          </p:nvSpPr>
          <p:spPr>
            <a:xfrm>
              <a:off x="7020272" y="764704"/>
              <a:ext cx="576064" cy="576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67" name="Groupe 65">
              <a:extLst>
                <a:ext uri="{FF2B5EF4-FFF2-40B4-BE49-F238E27FC236}">
                  <a16:creationId xmlns:a16="http://schemas.microsoft.com/office/drawing/2014/main" id="{1963F66E-021A-35B3-C63B-BD729F7751D6}"/>
                </a:ext>
              </a:extLst>
            </p:cNvPr>
            <p:cNvGrpSpPr>
              <a:grpSpLocks/>
            </p:cNvGrpSpPr>
            <p:nvPr/>
          </p:nvGrpSpPr>
          <p:grpSpPr bwMode="auto">
            <a:xfrm>
              <a:off x="5868144" y="1340768"/>
              <a:ext cx="1728192" cy="1152128"/>
              <a:chOff x="3059832" y="1844824"/>
              <a:chExt cx="2160240" cy="1440160"/>
            </a:xfrm>
          </p:grpSpPr>
          <p:grpSp>
            <p:nvGrpSpPr>
              <p:cNvPr id="68" name="Groupe 1">
                <a:extLst>
                  <a:ext uri="{FF2B5EF4-FFF2-40B4-BE49-F238E27FC236}">
                    <a16:creationId xmlns:a16="http://schemas.microsoft.com/office/drawing/2014/main" id="{397F9BA5-5F67-BB43-3DC0-56688328DFDC}"/>
                  </a:ext>
                </a:extLst>
              </p:cNvPr>
              <p:cNvGrpSpPr>
                <a:grpSpLocks/>
              </p:cNvGrpSpPr>
              <p:nvPr/>
            </p:nvGrpSpPr>
            <p:grpSpPr bwMode="auto">
              <a:xfrm>
                <a:off x="3059832" y="1844824"/>
                <a:ext cx="1440160" cy="1440160"/>
                <a:chOff x="4211960" y="4869160"/>
                <a:chExt cx="1440160" cy="1440160"/>
              </a:xfrm>
            </p:grpSpPr>
            <p:sp>
              <p:nvSpPr>
                <p:cNvPr id="70" name="Rectangle 2">
                  <a:extLst>
                    <a:ext uri="{FF2B5EF4-FFF2-40B4-BE49-F238E27FC236}">
                      <a16:creationId xmlns:a16="http://schemas.microsoft.com/office/drawing/2014/main" id="{ACD6BD5F-A385-E1E9-7635-037F6C550B72}"/>
                    </a:ext>
                  </a:extLst>
                </p:cNvPr>
                <p:cNvSpPr/>
                <p:nvPr/>
              </p:nvSpPr>
              <p:spPr>
                <a:xfrm>
                  <a:off x="4211960" y="5590564"/>
                  <a:ext cx="720081" cy="7187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1" name="Rectangle 70">
                  <a:extLst>
                    <a:ext uri="{FF2B5EF4-FFF2-40B4-BE49-F238E27FC236}">
                      <a16:creationId xmlns:a16="http://schemas.microsoft.com/office/drawing/2014/main" id="{F2545C97-9A73-701A-4C4A-AC2D2B6436A2}"/>
                    </a:ext>
                  </a:extLst>
                </p:cNvPr>
                <p:cNvSpPr/>
                <p:nvPr/>
              </p:nvSpPr>
              <p:spPr>
                <a:xfrm>
                  <a:off x="4932041" y="5590564"/>
                  <a:ext cx="720079" cy="7187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2" name="Rectangle 71">
                  <a:extLst>
                    <a:ext uri="{FF2B5EF4-FFF2-40B4-BE49-F238E27FC236}">
                      <a16:creationId xmlns:a16="http://schemas.microsoft.com/office/drawing/2014/main" id="{C259B3F6-6C18-631D-9C25-C36AF24D0BC7}"/>
                    </a:ext>
                  </a:extLst>
                </p:cNvPr>
                <p:cNvSpPr/>
                <p:nvPr/>
              </p:nvSpPr>
              <p:spPr>
                <a:xfrm>
                  <a:off x="4932041" y="4869823"/>
                  <a:ext cx="720079" cy="720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9" name="Rectangle 68">
                <a:extLst>
                  <a:ext uri="{FF2B5EF4-FFF2-40B4-BE49-F238E27FC236}">
                    <a16:creationId xmlns:a16="http://schemas.microsoft.com/office/drawing/2014/main" id="{8F34BC23-7BCF-B99D-EBB3-9F45FFA2930A}"/>
                  </a:ext>
                </a:extLst>
              </p:cNvPr>
              <p:cNvSpPr/>
              <p:nvPr/>
            </p:nvSpPr>
            <p:spPr>
              <a:xfrm>
                <a:off x="4499992" y="1845487"/>
                <a:ext cx="720080" cy="720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73" name="Groupe 79">
            <a:extLst>
              <a:ext uri="{FF2B5EF4-FFF2-40B4-BE49-F238E27FC236}">
                <a16:creationId xmlns:a16="http://schemas.microsoft.com/office/drawing/2014/main" id="{0F2D903C-0DCD-B0D5-D88C-D8F05286DAAA}"/>
              </a:ext>
            </a:extLst>
          </p:cNvPr>
          <p:cNvGrpSpPr>
            <a:grpSpLocks/>
          </p:cNvGrpSpPr>
          <p:nvPr/>
        </p:nvGrpSpPr>
        <p:grpSpPr bwMode="auto">
          <a:xfrm>
            <a:off x="2279650" y="4868864"/>
            <a:ext cx="1728788" cy="1800225"/>
            <a:chOff x="5724128" y="3212976"/>
            <a:chExt cx="1728192" cy="1800200"/>
          </a:xfrm>
        </p:grpSpPr>
        <p:grpSp>
          <p:nvGrpSpPr>
            <p:cNvPr id="74" name="Groupe 72">
              <a:extLst>
                <a:ext uri="{FF2B5EF4-FFF2-40B4-BE49-F238E27FC236}">
                  <a16:creationId xmlns:a16="http://schemas.microsoft.com/office/drawing/2014/main" id="{D0358D7E-0FC3-0CE5-D9BF-B5B58AEABC8B}"/>
                </a:ext>
              </a:extLst>
            </p:cNvPr>
            <p:cNvGrpSpPr>
              <a:grpSpLocks/>
            </p:cNvGrpSpPr>
            <p:nvPr/>
          </p:nvGrpSpPr>
          <p:grpSpPr bwMode="auto">
            <a:xfrm>
              <a:off x="5724128" y="3212976"/>
              <a:ext cx="1728192" cy="1224136"/>
              <a:chOff x="539552" y="3140968"/>
              <a:chExt cx="2160240" cy="1440160"/>
            </a:xfrm>
          </p:grpSpPr>
          <p:grpSp>
            <p:nvGrpSpPr>
              <p:cNvPr id="76" name="Groupe 14">
                <a:extLst>
                  <a:ext uri="{FF2B5EF4-FFF2-40B4-BE49-F238E27FC236}">
                    <a16:creationId xmlns:a16="http://schemas.microsoft.com/office/drawing/2014/main" id="{E5945B28-40A3-82E3-7182-E1C3FE892911}"/>
                  </a:ext>
                </a:extLst>
              </p:cNvPr>
              <p:cNvGrpSpPr>
                <a:grpSpLocks/>
              </p:cNvGrpSpPr>
              <p:nvPr/>
            </p:nvGrpSpPr>
            <p:grpSpPr bwMode="auto">
              <a:xfrm>
                <a:off x="539552" y="3861048"/>
                <a:ext cx="2160240" cy="720080"/>
                <a:chOff x="2411760" y="3429000"/>
                <a:chExt cx="2160240" cy="720080"/>
              </a:xfrm>
            </p:grpSpPr>
            <p:sp>
              <p:nvSpPr>
                <p:cNvPr id="78" name="Rectangle 77">
                  <a:extLst>
                    <a:ext uri="{FF2B5EF4-FFF2-40B4-BE49-F238E27FC236}">
                      <a16:creationId xmlns:a16="http://schemas.microsoft.com/office/drawing/2014/main" id="{989559AE-2C34-E3E1-2144-470915CBB345}"/>
                    </a:ext>
                  </a:extLst>
                </p:cNvPr>
                <p:cNvSpPr/>
                <p:nvPr/>
              </p:nvSpPr>
              <p:spPr>
                <a:xfrm>
                  <a:off x="2411760" y="3429821"/>
                  <a:ext cx="720080" cy="7190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9" name="Rectangle 78">
                  <a:extLst>
                    <a:ext uri="{FF2B5EF4-FFF2-40B4-BE49-F238E27FC236}">
                      <a16:creationId xmlns:a16="http://schemas.microsoft.com/office/drawing/2014/main" id="{98FF8373-6C8B-FAF5-3373-5ECDF6AA0CD9}"/>
                    </a:ext>
                  </a:extLst>
                </p:cNvPr>
                <p:cNvSpPr/>
                <p:nvPr/>
              </p:nvSpPr>
              <p:spPr>
                <a:xfrm>
                  <a:off x="3131840" y="3429821"/>
                  <a:ext cx="720079" cy="7190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0" name="Rectangle 79">
                  <a:extLst>
                    <a:ext uri="{FF2B5EF4-FFF2-40B4-BE49-F238E27FC236}">
                      <a16:creationId xmlns:a16="http://schemas.microsoft.com/office/drawing/2014/main" id="{1A8FD5DE-CA35-1100-0365-A6C23F3C1AE4}"/>
                    </a:ext>
                  </a:extLst>
                </p:cNvPr>
                <p:cNvSpPr/>
                <p:nvPr/>
              </p:nvSpPr>
              <p:spPr>
                <a:xfrm>
                  <a:off x="3851920" y="3429821"/>
                  <a:ext cx="720080" cy="7190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77" name="Rectangle 76">
                <a:extLst>
                  <a:ext uri="{FF2B5EF4-FFF2-40B4-BE49-F238E27FC236}">
                    <a16:creationId xmlns:a16="http://schemas.microsoft.com/office/drawing/2014/main" id="{CF693C42-573F-50EE-D323-AF3BCFAFD6D2}"/>
                  </a:ext>
                </a:extLst>
              </p:cNvPr>
              <p:cNvSpPr/>
              <p:nvPr/>
            </p:nvSpPr>
            <p:spPr>
              <a:xfrm>
                <a:off x="1259632" y="3140968"/>
                <a:ext cx="720079" cy="720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75" name="Rectangle 74">
              <a:extLst>
                <a:ext uri="{FF2B5EF4-FFF2-40B4-BE49-F238E27FC236}">
                  <a16:creationId xmlns:a16="http://schemas.microsoft.com/office/drawing/2014/main" id="{52127037-2BE8-D0E8-055F-2A9615024B25}"/>
                </a:ext>
              </a:extLst>
            </p:cNvPr>
            <p:cNvSpPr/>
            <p:nvPr/>
          </p:nvSpPr>
          <p:spPr>
            <a:xfrm>
              <a:off x="6300192" y="4436921"/>
              <a:ext cx="576063" cy="5762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81" name="Groupe 86">
            <a:extLst>
              <a:ext uri="{FF2B5EF4-FFF2-40B4-BE49-F238E27FC236}">
                <a16:creationId xmlns:a16="http://schemas.microsoft.com/office/drawing/2014/main" id="{F0378FE4-E350-73FE-9D52-9B2375B86E6E}"/>
              </a:ext>
            </a:extLst>
          </p:cNvPr>
          <p:cNvGrpSpPr>
            <a:grpSpLocks/>
          </p:cNvGrpSpPr>
          <p:nvPr/>
        </p:nvGrpSpPr>
        <p:grpSpPr bwMode="auto">
          <a:xfrm>
            <a:off x="5232401" y="5445126"/>
            <a:ext cx="2303463" cy="1152525"/>
            <a:chOff x="971600" y="3429000"/>
            <a:chExt cx="2880320" cy="1440160"/>
          </a:xfrm>
        </p:grpSpPr>
        <p:grpSp>
          <p:nvGrpSpPr>
            <p:cNvPr id="82" name="Groupe 80">
              <a:extLst>
                <a:ext uri="{FF2B5EF4-FFF2-40B4-BE49-F238E27FC236}">
                  <a16:creationId xmlns:a16="http://schemas.microsoft.com/office/drawing/2014/main" id="{B412C224-CD14-CF52-88D8-9B38D0B4EED8}"/>
                </a:ext>
              </a:extLst>
            </p:cNvPr>
            <p:cNvGrpSpPr>
              <a:grpSpLocks/>
            </p:cNvGrpSpPr>
            <p:nvPr/>
          </p:nvGrpSpPr>
          <p:grpSpPr bwMode="auto">
            <a:xfrm>
              <a:off x="971600" y="3429000"/>
              <a:ext cx="2160240" cy="720080"/>
              <a:chOff x="5292080" y="3429000"/>
              <a:chExt cx="2160240" cy="720080"/>
            </a:xfrm>
          </p:grpSpPr>
          <p:sp>
            <p:nvSpPr>
              <p:cNvPr id="85" name="Rectangle 84">
                <a:extLst>
                  <a:ext uri="{FF2B5EF4-FFF2-40B4-BE49-F238E27FC236}">
                    <a16:creationId xmlns:a16="http://schemas.microsoft.com/office/drawing/2014/main" id="{54E35360-75C9-5201-A2EE-D1E7DCE390B8}"/>
                  </a:ext>
                </a:extLst>
              </p:cNvPr>
              <p:cNvSpPr/>
              <p:nvPr/>
            </p:nvSpPr>
            <p:spPr>
              <a:xfrm>
                <a:off x="5292080" y="3429000"/>
                <a:ext cx="72057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6" name="Rectangle 85">
                <a:extLst>
                  <a:ext uri="{FF2B5EF4-FFF2-40B4-BE49-F238E27FC236}">
                    <a16:creationId xmlns:a16="http://schemas.microsoft.com/office/drawing/2014/main" id="{2AF27359-5164-1F01-8185-8F99651DCE14}"/>
                  </a:ext>
                </a:extLst>
              </p:cNvPr>
              <p:cNvSpPr/>
              <p:nvPr/>
            </p:nvSpPr>
            <p:spPr>
              <a:xfrm>
                <a:off x="6012657" y="3429000"/>
                <a:ext cx="71859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7" name="Rectangle 86">
                <a:extLst>
                  <a:ext uri="{FF2B5EF4-FFF2-40B4-BE49-F238E27FC236}">
                    <a16:creationId xmlns:a16="http://schemas.microsoft.com/office/drawing/2014/main" id="{ADB9313C-655A-4964-5154-04BE1A68699D}"/>
                  </a:ext>
                </a:extLst>
              </p:cNvPr>
              <p:cNvSpPr/>
              <p:nvPr/>
            </p:nvSpPr>
            <p:spPr>
              <a:xfrm>
                <a:off x="6731248" y="3429000"/>
                <a:ext cx="72057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83" name="Rectangle 82">
              <a:extLst>
                <a:ext uri="{FF2B5EF4-FFF2-40B4-BE49-F238E27FC236}">
                  <a16:creationId xmlns:a16="http://schemas.microsoft.com/office/drawing/2014/main" id="{FF1F433B-95FF-1C4D-78B3-2D27A1A1D9DA}"/>
                </a:ext>
              </a:extLst>
            </p:cNvPr>
            <p:cNvSpPr/>
            <p:nvPr/>
          </p:nvSpPr>
          <p:spPr>
            <a:xfrm>
              <a:off x="3131343" y="3429000"/>
              <a:ext cx="720577" cy="720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4" name="Rectangle 83">
              <a:extLst>
                <a:ext uri="{FF2B5EF4-FFF2-40B4-BE49-F238E27FC236}">
                  <a16:creationId xmlns:a16="http://schemas.microsoft.com/office/drawing/2014/main" id="{AD0A43E5-B844-CDFE-94E4-E2684F679E27}"/>
                </a:ext>
              </a:extLst>
            </p:cNvPr>
            <p:cNvSpPr/>
            <p:nvPr/>
          </p:nvSpPr>
          <p:spPr>
            <a:xfrm>
              <a:off x="2412752" y="4149081"/>
              <a:ext cx="718591"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88" name="Groupe 94">
            <a:extLst>
              <a:ext uri="{FF2B5EF4-FFF2-40B4-BE49-F238E27FC236}">
                <a16:creationId xmlns:a16="http://schemas.microsoft.com/office/drawing/2014/main" id="{E5DAA146-FE12-3FC9-431F-DD5695DF9E66}"/>
              </a:ext>
            </a:extLst>
          </p:cNvPr>
          <p:cNvGrpSpPr>
            <a:grpSpLocks/>
          </p:cNvGrpSpPr>
          <p:nvPr/>
        </p:nvGrpSpPr>
        <p:grpSpPr bwMode="auto">
          <a:xfrm rot="5400000">
            <a:off x="8256588" y="4797425"/>
            <a:ext cx="1727200" cy="1727200"/>
            <a:chOff x="6588224" y="2060848"/>
            <a:chExt cx="1728192" cy="1728192"/>
          </a:xfrm>
        </p:grpSpPr>
        <p:grpSp>
          <p:nvGrpSpPr>
            <p:cNvPr id="89" name="Groupe 87">
              <a:extLst>
                <a:ext uri="{FF2B5EF4-FFF2-40B4-BE49-F238E27FC236}">
                  <a16:creationId xmlns:a16="http://schemas.microsoft.com/office/drawing/2014/main" id="{E1FF653E-97AD-6B0B-E89D-814DDD6CB6FB}"/>
                </a:ext>
              </a:extLst>
            </p:cNvPr>
            <p:cNvGrpSpPr>
              <a:grpSpLocks/>
            </p:cNvGrpSpPr>
            <p:nvPr/>
          </p:nvGrpSpPr>
          <p:grpSpPr bwMode="auto">
            <a:xfrm>
              <a:off x="6588224" y="2060848"/>
              <a:ext cx="1728192" cy="1152128"/>
              <a:chOff x="251520" y="836712"/>
              <a:chExt cx="1728192" cy="1152128"/>
            </a:xfrm>
          </p:grpSpPr>
          <p:grpSp>
            <p:nvGrpSpPr>
              <p:cNvPr id="91" name="Groupe 1">
                <a:extLst>
                  <a:ext uri="{FF2B5EF4-FFF2-40B4-BE49-F238E27FC236}">
                    <a16:creationId xmlns:a16="http://schemas.microsoft.com/office/drawing/2014/main" id="{C7D934E4-912E-FBAD-F7E1-F4FE31CD42EB}"/>
                  </a:ext>
                </a:extLst>
              </p:cNvPr>
              <p:cNvGrpSpPr>
                <a:grpSpLocks/>
              </p:cNvGrpSpPr>
              <p:nvPr/>
            </p:nvGrpSpPr>
            <p:grpSpPr bwMode="auto">
              <a:xfrm>
                <a:off x="251520" y="1412776"/>
                <a:ext cx="1728192" cy="576064"/>
                <a:chOff x="6012160" y="1988840"/>
                <a:chExt cx="2160240" cy="720080"/>
              </a:xfrm>
            </p:grpSpPr>
            <p:sp>
              <p:nvSpPr>
                <p:cNvPr id="93" name="Rectangle 2">
                  <a:extLst>
                    <a:ext uri="{FF2B5EF4-FFF2-40B4-BE49-F238E27FC236}">
                      <a16:creationId xmlns:a16="http://schemas.microsoft.com/office/drawing/2014/main" id="{FC709635-1B7B-74C9-A035-B468F60540C9}"/>
                    </a:ext>
                  </a:extLst>
                </p:cNvPr>
                <p:cNvSpPr/>
                <p:nvPr/>
              </p:nvSpPr>
              <p:spPr>
                <a:xfrm>
                  <a:off x="6012159" y="1989503"/>
                  <a:ext cx="720742" cy="718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4" name="Rectangle 93">
                  <a:extLst>
                    <a:ext uri="{FF2B5EF4-FFF2-40B4-BE49-F238E27FC236}">
                      <a16:creationId xmlns:a16="http://schemas.microsoft.com/office/drawing/2014/main" id="{BAF32AC7-FF41-8E15-83CA-B92CBE64BB4D}"/>
                    </a:ext>
                  </a:extLst>
                </p:cNvPr>
                <p:cNvSpPr/>
                <p:nvPr/>
              </p:nvSpPr>
              <p:spPr>
                <a:xfrm>
                  <a:off x="6732901" y="1989503"/>
                  <a:ext cx="718756" cy="718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5" name="Rectangle 94">
                  <a:extLst>
                    <a:ext uri="{FF2B5EF4-FFF2-40B4-BE49-F238E27FC236}">
                      <a16:creationId xmlns:a16="http://schemas.microsoft.com/office/drawing/2014/main" id="{9E3F8B79-AB5F-4194-DBF5-746DC6B30395}"/>
                    </a:ext>
                  </a:extLst>
                </p:cNvPr>
                <p:cNvSpPr/>
                <p:nvPr/>
              </p:nvSpPr>
              <p:spPr>
                <a:xfrm>
                  <a:off x="7451657" y="1989502"/>
                  <a:ext cx="720741" cy="7187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2" name="Rectangle 91">
                <a:extLst>
                  <a:ext uri="{FF2B5EF4-FFF2-40B4-BE49-F238E27FC236}">
                    <a16:creationId xmlns:a16="http://schemas.microsoft.com/office/drawing/2014/main" id="{C9A3440F-7920-60DE-E054-AE85FFD44590}"/>
                  </a:ext>
                </a:extLst>
              </p:cNvPr>
              <p:cNvSpPr/>
              <p:nvPr/>
            </p:nvSpPr>
            <p:spPr>
              <a:xfrm>
                <a:off x="251520" y="838302"/>
                <a:ext cx="576594" cy="5765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0" name="Rectangle 89">
              <a:extLst>
                <a:ext uri="{FF2B5EF4-FFF2-40B4-BE49-F238E27FC236}">
                  <a16:creationId xmlns:a16="http://schemas.microsoft.com/office/drawing/2014/main" id="{47A8F62F-3263-CA65-153D-4B64607B2939}"/>
                </a:ext>
              </a:extLst>
            </p:cNvPr>
            <p:cNvSpPr/>
            <p:nvPr/>
          </p:nvSpPr>
          <p:spPr>
            <a:xfrm>
              <a:off x="7739823" y="3214034"/>
              <a:ext cx="576593" cy="576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6" name="ZoneTexte 95">
            <a:extLst>
              <a:ext uri="{FF2B5EF4-FFF2-40B4-BE49-F238E27FC236}">
                <a16:creationId xmlns:a16="http://schemas.microsoft.com/office/drawing/2014/main" id="{7629BAB3-D71B-7370-205F-D39A263BC3D3}"/>
              </a:ext>
            </a:extLst>
          </p:cNvPr>
          <p:cNvSpPr txBox="1">
            <a:spLocks noChangeArrowheads="1"/>
          </p:cNvSpPr>
          <p:nvPr/>
        </p:nvSpPr>
        <p:spPr bwMode="auto">
          <a:xfrm>
            <a:off x="2424114" y="1268413"/>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dirty="0">
                <a:solidFill>
                  <a:schemeClr val="bg1"/>
                </a:solidFill>
              </a:rPr>
              <a:t>F</a:t>
            </a:r>
          </a:p>
        </p:txBody>
      </p:sp>
      <p:sp>
        <p:nvSpPr>
          <p:cNvPr id="97" name="ZoneTexte 96">
            <a:extLst>
              <a:ext uri="{FF2B5EF4-FFF2-40B4-BE49-F238E27FC236}">
                <a16:creationId xmlns:a16="http://schemas.microsoft.com/office/drawing/2014/main" id="{0968EE89-0594-483C-4ADA-7FDA32D94A3B}"/>
              </a:ext>
            </a:extLst>
          </p:cNvPr>
          <p:cNvSpPr txBox="1">
            <a:spLocks noChangeArrowheads="1"/>
          </p:cNvSpPr>
          <p:nvPr/>
        </p:nvSpPr>
        <p:spPr bwMode="auto">
          <a:xfrm>
            <a:off x="4057648" y="1924049"/>
            <a:ext cx="5032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solidFill>
                  <a:schemeClr val="bg1"/>
                </a:solidFill>
              </a:rPr>
              <a:t>I</a:t>
            </a:r>
          </a:p>
        </p:txBody>
      </p:sp>
      <p:sp>
        <p:nvSpPr>
          <p:cNvPr id="98" name="ZoneTexte 97">
            <a:extLst>
              <a:ext uri="{FF2B5EF4-FFF2-40B4-BE49-F238E27FC236}">
                <a16:creationId xmlns:a16="http://schemas.microsoft.com/office/drawing/2014/main" id="{EC9FF26F-D0D8-06FE-657D-3193B6B49C02}"/>
              </a:ext>
            </a:extLst>
          </p:cNvPr>
          <p:cNvSpPr txBox="1">
            <a:spLocks noChangeArrowheads="1"/>
          </p:cNvSpPr>
          <p:nvPr/>
        </p:nvSpPr>
        <p:spPr bwMode="auto">
          <a:xfrm>
            <a:off x="5159376" y="1916113"/>
            <a:ext cx="504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dirty="0">
                <a:solidFill>
                  <a:schemeClr val="bg1"/>
                </a:solidFill>
              </a:rPr>
              <a:t>L</a:t>
            </a:r>
          </a:p>
        </p:txBody>
      </p:sp>
      <p:sp>
        <p:nvSpPr>
          <p:cNvPr id="99" name="ZoneTexte 98">
            <a:extLst>
              <a:ext uri="{FF2B5EF4-FFF2-40B4-BE49-F238E27FC236}">
                <a16:creationId xmlns:a16="http://schemas.microsoft.com/office/drawing/2014/main" id="{75AA36EF-7833-C38D-8123-29E76D40CF6E}"/>
              </a:ext>
            </a:extLst>
          </p:cNvPr>
          <p:cNvSpPr txBox="1">
            <a:spLocks noChangeArrowheads="1"/>
          </p:cNvSpPr>
          <p:nvPr/>
        </p:nvSpPr>
        <p:spPr bwMode="auto">
          <a:xfrm>
            <a:off x="6527801" y="1412876"/>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solidFill>
                  <a:schemeClr val="bg1"/>
                </a:solidFill>
              </a:rPr>
              <a:t>N</a:t>
            </a:r>
          </a:p>
        </p:txBody>
      </p:sp>
      <p:sp>
        <p:nvSpPr>
          <p:cNvPr id="100" name="ZoneTexte 99">
            <a:extLst>
              <a:ext uri="{FF2B5EF4-FFF2-40B4-BE49-F238E27FC236}">
                <a16:creationId xmlns:a16="http://schemas.microsoft.com/office/drawing/2014/main" id="{4D3E3D5B-A802-F828-8594-0D01BD0C7C9D}"/>
              </a:ext>
            </a:extLst>
          </p:cNvPr>
          <p:cNvSpPr txBox="1">
            <a:spLocks noChangeArrowheads="1"/>
          </p:cNvSpPr>
          <p:nvPr/>
        </p:nvSpPr>
        <p:spPr bwMode="auto">
          <a:xfrm>
            <a:off x="8328026" y="1412876"/>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dirty="0">
                <a:solidFill>
                  <a:schemeClr val="bg1"/>
                </a:solidFill>
              </a:rPr>
              <a:t>P</a:t>
            </a:r>
          </a:p>
        </p:txBody>
      </p:sp>
      <p:sp>
        <p:nvSpPr>
          <p:cNvPr id="101" name="ZoneTexte 100">
            <a:extLst>
              <a:ext uri="{FF2B5EF4-FFF2-40B4-BE49-F238E27FC236}">
                <a16:creationId xmlns:a16="http://schemas.microsoft.com/office/drawing/2014/main" id="{B92838F1-298E-0079-5D89-4B2B40FD0CA6}"/>
              </a:ext>
            </a:extLst>
          </p:cNvPr>
          <p:cNvSpPr txBox="1">
            <a:spLocks noChangeArrowheads="1"/>
          </p:cNvSpPr>
          <p:nvPr/>
        </p:nvSpPr>
        <p:spPr bwMode="auto">
          <a:xfrm>
            <a:off x="2493964" y="3138487"/>
            <a:ext cx="5048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dirty="0">
                <a:solidFill>
                  <a:schemeClr val="bg1"/>
                </a:solidFill>
              </a:rPr>
              <a:t>T</a:t>
            </a:r>
          </a:p>
        </p:txBody>
      </p:sp>
      <p:sp>
        <p:nvSpPr>
          <p:cNvPr id="102" name="ZoneTexte 101">
            <a:extLst>
              <a:ext uri="{FF2B5EF4-FFF2-40B4-BE49-F238E27FC236}">
                <a16:creationId xmlns:a16="http://schemas.microsoft.com/office/drawing/2014/main" id="{26F472E7-66C8-0192-0E3C-079DC3813481}"/>
              </a:ext>
            </a:extLst>
          </p:cNvPr>
          <p:cNvSpPr txBox="1">
            <a:spLocks noChangeArrowheads="1"/>
          </p:cNvSpPr>
          <p:nvPr/>
        </p:nvSpPr>
        <p:spPr bwMode="auto">
          <a:xfrm>
            <a:off x="4262436" y="4701889"/>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dirty="0">
                <a:solidFill>
                  <a:schemeClr val="bg1"/>
                </a:solidFill>
              </a:rPr>
              <a:t>U</a:t>
            </a:r>
          </a:p>
        </p:txBody>
      </p:sp>
      <p:sp>
        <p:nvSpPr>
          <p:cNvPr id="103" name="ZoneTexte 102">
            <a:extLst>
              <a:ext uri="{FF2B5EF4-FFF2-40B4-BE49-F238E27FC236}">
                <a16:creationId xmlns:a16="http://schemas.microsoft.com/office/drawing/2014/main" id="{B9EF724A-E55F-1869-9C01-9C158DFC7C7D}"/>
              </a:ext>
            </a:extLst>
          </p:cNvPr>
          <p:cNvSpPr txBox="1">
            <a:spLocks noChangeArrowheads="1"/>
          </p:cNvSpPr>
          <p:nvPr/>
        </p:nvSpPr>
        <p:spPr bwMode="auto">
          <a:xfrm>
            <a:off x="6024564" y="4652963"/>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solidFill>
                  <a:schemeClr val="bg1"/>
                </a:solidFill>
              </a:rPr>
              <a:t>V</a:t>
            </a:r>
          </a:p>
        </p:txBody>
      </p:sp>
      <p:sp>
        <p:nvSpPr>
          <p:cNvPr id="104" name="ZoneTexte 103">
            <a:extLst>
              <a:ext uri="{FF2B5EF4-FFF2-40B4-BE49-F238E27FC236}">
                <a16:creationId xmlns:a16="http://schemas.microsoft.com/office/drawing/2014/main" id="{28CD6B50-D459-39EA-5D9A-066470152803}"/>
              </a:ext>
            </a:extLst>
          </p:cNvPr>
          <p:cNvSpPr txBox="1">
            <a:spLocks noChangeArrowheads="1"/>
          </p:cNvSpPr>
          <p:nvPr/>
        </p:nvSpPr>
        <p:spPr bwMode="auto">
          <a:xfrm>
            <a:off x="8759826" y="3429001"/>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solidFill>
                  <a:schemeClr val="bg1"/>
                </a:solidFill>
              </a:rPr>
              <a:t>W</a:t>
            </a:r>
          </a:p>
        </p:txBody>
      </p:sp>
      <p:sp>
        <p:nvSpPr>
          <p:cNvPr id="105" name="ZoneTexte 104">
            <a:extLst>
              <a:ext uri="{FF2B5EF4-FFF2-40B4-BE49-F238E27FC236}">
                <a16:creationId xmlns:a16="http://schemas.microsoft.com/office/drawing/2014/main" id="{DAD2DAD1-F271-98ED-3F93-DF7F776097F9}"/>
              </a:ext>
            </a:extLst>
          </p:cNvPr>
          <p:cNvSpPr txBox="1">
            <a:spLocks noChangeArrowheads="1"/>
          </p:cNvSpPr>
          <p:nvPr/>
        </p:nvSpPr>
        <p:spPr bwMode="auto">
          <a:xfrm>
            <a:off x="2928937" y="5538789"/>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dirty="0">
                <a:solidFill>
                  <a:schemeClr val="bg1"/>
                </a:solidFill>
              </a:rPr>
              <a:t>X</a:t>
            </a:r>
          </a:p>
        </p:txBody>
      </p:sp>
      <p:sp>
        <p:nvSpPr>
          <p:cNvPr id="106" name="ZoneTexte 105">
            <a:extLst>
              <a:ext uri="{FF2B5EF4-FFF2-40B4-BE49-F238E27FC236}">
                <a16:creationId xmlns:a16="http://schemas.microsoft.com/office/drawing/2014/main" id="{8863366B-9659-99F6-5207-E84DE2A49CEE}"/>
              </a:ext>
            </a:extLst>
          </p:cNvPr>
          <p:cNvSpPr txBox="1">
            <a:spLocks noChangeArrowheads="1"/>
          </p:cNvSpPr>
          <p:nvPr/>
        </p:nvSpPr>
        <p:spPr bwMode="auto">
          <a:xfrm>
            <a:off x="6456364" y="5516563"/>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dirty="0">
                <a:solidFill>
                  <a:schemeClr val="bg1"/>
                </a:solidFill>
              </a:rPr>
              <a:t>Y</a:t>
            </a:r>
          </a:p>
        </p:txBody>
      </p:sp>
      <p:sp>
        <p:nvSpPr>
          <p:cNvPr id="107" name="ZoneTexte 106">
            <a:extLst>
              <a:ext uri="{FF2B5EF4-FFF2-40B4-BE49-F238E27FC236}">
                <a16:creationId xmlns:a16="http://schemas.microsoft.com/office/drawing/2014/main" id="{5FA2823A-1170-3B75-261B-1A3E8CC91692}"/>
              </a:ext>
            </a:extLst>
          </p:cNvPr>
          <p:cNvSpPr txBox="1">
            <a:spLocks noChangeArrowheads="1"/>
          </p:cNvSpPr>
          <p:nvPr/>
        </p:nvSpPr>
        <p:spPr bwMode="auto">
          <a:xfrm>
            <a:off x="8904289" y="5445126"/>
            <a:ext cx="504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b="1">
                <a:solidFill>
                  <a:schemeClr val="bg1"/>
                </a:solidFill>
              </a:rPr>
              <a:t>Z</a:t>
            </a:r>
          </a:p>
        </p:txBody>
      </p:sp>
    </p:spTree>
    <p:extLst>
      <p:ext uri="{BB962C8B-B14F-4D97-AF65-F5344CB8AC3E}">
        <p14:creationId xmlns:p14="http://schemas.microsoft.com/office/powerpoint/2010/main" val="586917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4598F76F-6DB4-C5D5-A81C-ED85650CCAC0}"/>
              </a:ext>
            </a:extLst>
          </p:cNvPr>
          <p:cNvGraphicFramePr>
            <a:graphicFrameLocks noGrp="1"/>
          </p:cNvGraphicFramePr>
          <p:nvPr/>
        </p:nvGraphicFramePr>
        <p:xfrm>
          <a:off x="1803400" y="1700213"/>
          <a:ext cx="8591556" cy="4521198"/>
        </p:xfrm>
        <a:graphic>
          <a:graphicData uri="http://schemas.openxmlformats.org/drawingml/2006/table">
            <a:tbl>
              <a:tblPr/>
              <a:tblGrid>
                <a:gridCol w="715963">
                  <a:extLst>
                    <a:ext uri="{9D8B030D-6E8A-4147-A177-3AD203B41FA5}">
                      <a16:colId xmlns:a16="http://schemas.microsoft.com/office/drawing/2014/main" val="20000"/>
                    </a:ext>
                  </a:extLst>
                </a:gridCol>
                <a:gridCol w="715963">
                  <a:extLst>
                    <a:ext uri="{9D8B030D-6E8A-4147-A177-3AD203B41FA5}">
                      <a16:colId xmlns:a16="http://schemas.microsoft.com/office/drawing/2014/main" val="20001"/>
                    </a:ext>
                  </a:extLst>
                </a:gridCol>
                <a:gridCol w="715963">
                  <a:extLst>
                    <a:ext uri="{9D8B030D-6E8A-4147-A177-3AD203B41FA5}">
                      <a16:colId xmlns:a16="http://schemas.microsoft.com/office/drawing/2014/main" val="20002"/>
                    </a:ext>
                  </a:extLst>
                </a:gridCol>
                <a:gridCol w="715963">
                  <a:extLst>
                    <a:ext uri="{9D8B030D-6E8A-4147-A177-3AD203B41FA5}">
                      <a16:colId xmlns:a16="http://schemas.microsoft.com/office/drawing/2014/main" val="20003"/>
                    </a:ext>
                  </a:extLst>
                </a:gridCol>
                <a:gridCol w="715963">
                  <a:extLst>
                    <a:ext uri="{9D8B030D-6E8A-4147-A177-3AD203B41FA5}">
                      <a16:colId xmlns:a16="http://schemas.microsoft.com/office/drawing/2014/main" val="20004"/>
                    </a:ext>
                  </a:extLst>
                </a:gridCol>
                <a:gridCol w="715963">
                  <a:extLst>
                    <a:ext uri="{9D8B030D-6E8A-4147-A177-3AD203B41FA5}">
                      <a16:colId xmlns:a16="http://schemas.microsoft.com/office/drawing/2014/main" val="20005"/>
                    </a:ext>
                  </a:extLst>
                </a:gridCol>
                <a:gridCol w="715963">
                  <a:extLst>
                    <a:ext uri="{9D8B030D-6E8A-4147-A177-3AD203B41FA5}">
                      <a16:colId xmlns:a16="http://schemas.microsoft.com/office/drawing/2014/main" val="20006"/>
                    </a:ext>
                  </a:extLst>
                </a:gridCol>
                <a:gridCol w="715963">
                  <a:extLst>
                    <a:ext uri="{9D8B030D-6E8A-4147-A177-3AD203B41FA5}">
                      <a16:colId xmlns:a16="http://schemas.microsoft.com/office/drawing/2014/main" val="20007"/>
                    </a:ext>
                  </a:extLst>
                </a:gridCol>
                <a:gridCol w="715963">
                  <a:extLst>
                    <a:ext uri="{9D8B030D-6E8A-4147-A177-3AD203B41FA5}">
                      <a16:colId xmlns:a16="http://schemas.microsoft.com/office/drawing/2014/main" val="20008"/>
                    </a:ext>
                  </a:extLst>
                </a:gridCol>
                <a:gridCol w="715963">
                  <a:extLst>
                    <a:ext uri="{9D8B030D-6E8A-4147-A177-3AD203B41FA5}">
                      <a16:colId xmlns:a16="http://schemas.microsoft.com/office/drawing/2014/main" val="20009"/>
                    </a:ext>
                  </a:extLst>
                </a:gridCol>
                <a:gridCol w="715963">
                  <a:extLst>
                    <a:ext uri="{9D8B030D-6E8A-4147-A177-3AD203B41FA5}">
                      <a16:colId xmlns:a16="http://schemas.microsoft.com/office/drawing/2014/main" val="20010"/>
                    </a:ext>
                  </a:extLst>
                </a:gridCol>
                <a:gridCol w="715963">
                  <a:extLst>
                    <a:ext uri="{9D8B030D-6E8A-4147-A177-3AD203B41FA5}">
                      <a16:colId xmlns:a16="http://schemas.microsoft.com/office/drawing/2014/main" val="20011"/>
                    </a:ext>
                  </a:extLst>
                </a:gridCol>
              </a:tblGrid>
              <a:tr h="753533">
                <a:tc>
                  <a:txBody>
                    <a:bodyPr/>
                    <a:lstStyle/>
                    <a:p>
                      <a:pPr>
                        <a:spcAft>
                          <a:spcPts val="0"/>
                        </a:spcAft>
                      </a:pPr>
                      <a:endParaRPr lang="fr-FR" sz="1200" dirty="0">
                        <a:latin typeface="Times New Roman"/>
                        <a:ea typeface="Calibri"/>
                        <a:cs typeface="Times New Roman"/>
                      </a:endParaRPr>
                    </a:p>
                  </a:txBody>
                  <a:tcPr marL="64281" marR="64281"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0000"/>
                  </a:ext>
                </a:extLst>
              </a:tr>
              <a:tr h="753533">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chemeClr val="tx1"/>
                      </a:solidFill>
                      <a:prstDash val="solid"/>
                      <a:round/>
                      <a:headEnd type="none" w="med" len="med"/>
                      <a:tailEnd type="none" w="med" len="med"/>
                    </a:lnL>
                    <a:lnR>
                      <a:noFill/>
                    </a:lnR>
                    <a:lnT>
                      <a:noFill/>
                    </a:lnT>
                    <a:lnB>
                      <a:noFill/>
                    </a:lnB>
                  </a:tcPr>
                </a:tc>
                <a:tc>
                  <a:txBody>
                    <a:bodyPr/>
                    <a:lstStyle/>
                    <a:p>
                      <a:pPr>
                        <a:spcAft>
                          <a:spcPts val="0"/>
                        </a:spcAft>
                      </a:pPr>
                      <a:endParaRPr lang="fr-FR" sz="1200">
                        <a:latin typeface="Times New Roman"/>
                        <a:ea typeface="Calibri"/>
                        <a:cs typeface="Times New Roman"/>
                      </a:endParaRPr>
                    </a:p>
                  </a:txBody>
                  <a:tcPr marL="64281" marR="6428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spcAft>
                          <a:spcPts val="0"/>
                        </a:spcAft>
                      </a:pPr>
                      <a:endParaRPr lang="fr-FR" sz="1200" dirty="0">
                        <a:latin typeface="Times New Roman"/>
                        <a:ea typeface="Calibri"/>
                        <a:cs typeface="Times New Roman"/>
                      </a:endParaRPr>
                    </a:p>
                  </a:txBody>
                  <a:tcPr marL="64281" marR="64281" marT="0" marB="0">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753533">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dirty="0">
                        <a:latin typeface="Times New Roman"/>
                        <a:ea typeface="Calibri"/>
                        <a:cs typeface="Times New Roman"/>
                      </a:endParaRPr>
                    </a:p>
                  </a:txBody>
                  <a:tcPr marL="64281" marR="64281" marT="0" marB="0">
                    <a:lnL>
                      <a:noFill/>
                    </a:lnL>
                    <a:lnR>
                      <a:noFill/>
                    </a:lnR>
                    <a:lnT>
                      <a:noFill/>
                    </a:lnT>
                    <a:lnB>
                      <a:noFill/>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53533">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3"/>
                  </a:ext>
                </a:extLst>
              </a:tr>
              <a:tr h="753533">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chemeClr val="tx1"/>
                      </a:solidFill>
                      <a:prstDash val="solid"/>
                      <a:round/>
                      <a:headEnd type="none" w="med" len="med"/>
                      <a:tailEnd type="none" w="med" len="med"/>
                    </a:lnL>
                    <a:lnR>
                      <a:noFill/>
                    </a:lnR>
                    <a:lnT>
                      <a:noFill/>
                    </a:lnT>
                    <a:lnB>
                      <a:noFill/>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753533">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6A6A6"/>
                    </a:solidFill>
                  </a:tcPr>
                </a:tc>
                <a:tc>
                  <a:txBody>
                    <a:bodyPr/>
                    <a:lstStyle/>
                    <a:p>
                      <a:pPr>
                        <a:spcAft>
                          <a:spcPts val="0"/>
                        </a:spcAft>
                      </a:pPr>
                      <a:endParaRPr lang="fr-FR" sz="1200">
                        <a:latin typeface="Times New Roman"/>
                        <a:ea typeface="Calibri"/>
                        <a:cs typeface="Times New Roman"/>
                      </a:endParaRPr>
                    </a:p>
                  </a:txBody>
                  <a:tcPr marL="64281" marR="6428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fr-FR" sz="1200">
                        <a:latin typeface="Times New Roman"/>
                        <a:ea typeface="Calibri"/>
                        <a:cs typeface="Times New Roman"/>
                      </a:endParaRPr>
                    </a:p>
                  </a:txBody>
                  <a:tcPr marL="64281" marR="64281" marT="0" marB="0">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endParaRPr lang="fr-FR" sz="1200" dirty="0">
                        <a:latin typeface="Times New Roman"/>
                        <a:ea typeface="Calibri"/>
                        <a:cs typeface="Times New Roman"/>
                      </a:endParaRPr>
                    </a:p>
                  </a:txBody>
                  <a:tcPr marL="64281" marR="64281" marT="0" marB="0">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16503" name="ZoneTexte 2">
            <a:extLst>
              <a:ext uri="{FF2B5EF4-FFF2-40B4-BE49-F238E27FC236}">
                <a16:creationId xmlns:a16="http://schemas.microsoft.com/office/drawing/2014/main" id="{0B54375C-C3C9-7D0C-C88E-7E5AAD312DD5}"/>
              </a:ext>
            </a:extLst>
          </p:cNvPr>
          <p:cNvSpPr txBox="1">
            <a:spLocks noChangeArrowheads="1"/>
          </p:cNvSpPr>
          <p:nvPr/>
        </p:nvSpPr>
        <p:spPr bwMode="auto">
          <a:xfrm>
            <a:off x="1847850" y="333376"/>
            <a:ext cx="84963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dirty="0"/>
              <a:t>Pour découper les pièces ; la disposition suivante permet un découpage facile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a:extLst>
              <a:ext uri="{FF2B5EF4-FFF2-40B4-BE49-F238E27FC236}">
                <a16:creationId xmlns:a16="http://schemas.microsoft.com/office/drawing/2014/main" id="{8C5C45C9-3D93-BD74-8A1D-483CBEA1C62E}"/>
              </a:ext>
            </a:extLst>
          </p:cNvPr>
          <p:cNvSpPr>
            <a:spLocks noGrp="1" noChangeArrowheads="1"/>
          </p:cNvSpPr>
          <p:nvPr>
            <p:ph type="title"/>
          </p:nvPr>
        </p:nvSpPr>
        <p:spPr/>
        <p:txBody>
          <a:bodyPr rtlCol="0">
            <a:normAutofit/>
          </a:bodyPr>
          <a:lstStyle/>
          <a:p>
            <a:pPr>
              <a:defRPr/>
            </a:pPr>
            <a:r>
              <a:rPr lang="fr-FR"/>
              <a:t>Pavages de rectangles avec les pentaminos</a:t>
            </a:r>
          </a:p>
        </p:txBody>
      </p:sp>
      <p:graphicFrame>
        <p:nvGraphicFramePr>
          <p:cNvPr id="1026" name="Object 3">
            <a:extLst>
              <a:ext uri="{FF2B5EF4-FFF2-40B4-BE49-F238E27FC236}">
                <a16:creationId xmlns:a16="http://schemas.microsoft.com/office/drawing/2014/main" id="{E008AD08-D97E-6224-88E1-FA74FD96ADD6}"/>
              </a:ext>
            </a:extLst>
          </p:cNvPr>
          <p:cNvGraphicFramePr>
            <a:graphicFrameLocks noGrp="1" noChangeAspect="1"/>
          </p:cNvGraphicFramePr>
          <p:nvPr>
            <p:ph type="clipArt" sz="half" idx="1"/>
          </p:nvPr>
        </p:nvGraphicFramePr>
        <p:xfrm>
          <a:off x="2209800" y="2051051"/>
          <a:ext cx="3810000" cy="3973513"/>
        </p:xfrm>
        <a:graphic>
          <a:graphicData uri="http://schemas.openxmlformats.org/presentationml/2006/ole">
            <mc:AlternateContent xmlns:mc="http://schemas.openxmlformats.org/markup-compatibility/2006">
              <mc:Choice xmlns:v="urn:schemas-microsoft-com:vml" Requires="v">
                <p:oleObj name="Clip" r:id="rId2" imgW="3293640" imgH="3435480" progId="MS_ClipArt_Gallery.5">
                  <p:embed/>
                </p:oleObj>
              </mc:Choice>
              <mc:Fallback>
                <p:oleObj name="Clip" r:id="rId2" imgW="3293640" imgH="3435480" progId="MS_ClipArt_Gallery.5">
                  <p:embed/>
                  <p:pic>
                    <p:nvPicPr>
                      <p:cNvPr id="1026" name="Object 3">
                        <a:extLst>
                          <a:ext uri="{FF2B5EF4-FFF2-40B4-BE49-F238E27FC236}">
                            <a16:creationId xmlns:a16="http://schemas.microsoft.com/office/drawing/2014/main" id="{E008AD08-D97E-6224-88E1-FA74FD96AD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051051"/>
                        <a:ext cx="3810000" cy="3973513"/>
                      </a:xfrm>
                      <a:prstGeom prst="rect">
                        <a:avLst/>
                      </a:prstGeom>
                    </p:spPr>
                  </p:pic>
                </p:oleObj>
              </mc:Fallback>
            </mc:AlternateContent>
          </a:graphicData>
        </a:graphic>
      </p:graphicFrame>
      <p:sp>
        <p:nvSpPr>
          <p:cNvPr id="1028" name="Rectangle 4">
            <a:extLst>
              <a:ext uri="{FF2B5EF4-FFF2-40B4-BE49-F238E27FC236}">
                <a16:creationId xmlns:a16="http://schemas.microsoft.com/office/drawing/2014/main" id="{2D586426-F314-E371-C6D9-4359235ADB8A}"/>
              </a:ext>
            </a:extLst>
          </p:cNvPr>
          <p:cNvSpPr>
            <a:spLocks noGrp="1" noChangeArrowheads="1"/>
          </p:cNvSpPr>
          <p:nvPr>
            <p:ph type="body" sz="half" idx="2"/>
          </p:nvPr>
        </p:nvSpPr>
        <p:spPr/>
        <p:txBody>
          <a:bodyPr/>
          <a:lstStyle/>
          <a:p>
            <a:r>
              <a:rPr lang="fr-FR" altLang="fr-FR"/>
              <a:t>Cherchons tous les rectangles que l ’on peut faire avec les pentaminos</a:t>
            </a:r>
          </a:p>
          <a:p>
            <a:endParaRPr lang="fr-FR" altLang="fr-FR"/>
          </a:p>
          <a:p>
            <a:r>
              <a:rPr lang="fr-FR" altLang="fr-FR"/>
              <a:t>Etant donné qu ’il y a douze pentaminos composés chacun de 5 carrés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a16="http://schemas.microsoft.com/office/drawing/2014/main" id="{EEF305DC-97A0-BDC8-B3D3-9194DCE77285}"/>
              </a:ext>
            </a:extLst>
          </p:cNvPr>
          <p:cNvSpPr txBox="1">
            <a:spLocks noChangeArrowheads="1"/>
          </p:cNvSpPr>
          <p:nvPr/>
        </p:nvSpPr>
        <p:spPr bwMode="auto">
          <a:xfrm>
            <a:off x="425450" y="196055"/>
            <a:ext cx="6934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3200" dirty="0"/>
              <a:t>On peut donc faire des rectangles dont l ’aire mesure</a:t>
            </a:r>
          </a:p>
        </p:txBody>
      </p:sp>
      <p:sp>
        <p:nvSpPr>
          <p:cNvPr id="13315" name="Text Box 3">
            <a:extLst>
              <a:ext uri="{FF2B5EF4-FFF2-40B4-BE49-F238E27FC236}">
                <a16:creationId xmlns:a16="http://schemas.microsoft.com/office/drawing/2014/main" id="{958DA8DB-C175-B4B4-08E7-CCCFEB2538AA}"/>
              </a:ext>
            </a:extLst>
          </p:cNvPr>
          <p:cNvSpPr txBox="1">
            <a:spLocks noChangeArrowheads="1"/>
          </p:cNvSpPr>
          <p:nvPr/>
        </p:nvSpPr>
        <p:spPr bwMode="auto">
          <a:xfrm>
            <a:off x="8153400" y="411954"/>
            <a:ext cx="2819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fr-FR" altLang="fr-FR" sz="3600" dirty="0"/>
              <a:t>12 × 5 = 60</a:t>
            </a:r>
          </a:p>
        </p:txBody>
      </p:sp>
      <p:sp>
        <p:nvSpPr>
          <p:cNvPr id="13316" name="Text Box 4">
            <a:extLst>
              <a:ext uri="{FF2B5EF4-FFF2-40B4-BE49-F238E27FC236}">
                <a16:creationId xmlns:a16="http://schemas.microsoft.com/office/drawing/2014/main" id="{45EEAAB9-4EDA-AC98-0521-DECB90FFECE7}"/>
              </a:ext>
            </a:extLst>
          </p:cNvPr>
          <p:cNvSpPr txBox="1">
            <a:spLocks noChangeArrowheads="1"/>
          </p:cNvSpPr>
          <p:nvPr/>
        </p:nvSpPr>
        <p:spPr bwMode="auto">
          <a:xfrm>
            <a:off x="354807" y="1410096"/>
            <a:ext cx="540067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3200" dirty="0"/>
              <a:t>Les possibilités sont</a:t>
            </a:r>
          </a:p>
        </p:txBody>
      </p:sp>
      <p:sp>
        <p:nvSpPr>
          <p:cNvPr id="13317" name="Text Box 5">
            <a:extLst>
              <a:ext uri="{FF2B5EF4-FFF2-40B4-BE49-F238E27FC236}">
                <a16:creationId xmlns:a16="http://schemas.microsoft.com/office/drawing/2014/main" id="{3124B3C2-C934-9EDD-84FA-A135B53BF7DA}"/>
              </a:ext>
            </a:extLst>
          </p:cNvPr>
          <p:cNvSpPr txBox="1">
            <a:spLocks noChangeArrowheads="1"/>
          </p:cNvSpPr>
          <p:nvPr/>
        </p:nvSpPr>
        <p:spPr bwMode="auto">
          <a:xfrm>
            <a:off x="2066527" y="3350420"/>
            <a:ext cx="14176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800"/>
              <a:t>1 ×60</a:t>
            </a:r>
          </a:p>
        </p:txBody>
      </p:sp>
      <p:sp>
        <p:nvSpPr>
          <p:cNvPr id="13318" name="Text Box 6">
            <a:extLst>
              <a:ext uri="{FF2B5EF4-FFF2-40B4-BE49-F238E27FC236}">
                <a16:creationId xmlns:a16="http://schemas.microsoft.com/office/drawing/2014/main" id="{05258881-9237-76FD-1124-BD24B1FDC1CE}"/>
              </a:ext>
            </a:extLst>
          </p:cNvPr>
          <p:cNvSpPr txBox="1">
            <a:spLocks noChangeArrowheads="1"/>
          </p:cNvSpPr>
          <p:nvPr/>
        </p:nvSpPr>
        <p:spPr bwMode="auto">
          <a:xfrm>
            <a:off x="3544490" y="3350421"/>
            <a:ext cx="106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800"/>
              <a:t>2 × 30</a:t>
            </a:r>
          </a:p>
        </p:txBody>
      </p:sp>
      <p:sp>
        <p:nvSpPr>
          <p:cNvPr id="13319" name="Text Box 7">
            <a:extLst>
              <a:ext uri="{FF2B5EF4-FFF2-40B4-BE49-F238E27FC236}">
                <a16:creationId xmlns:a16="http://schemas.microsoft.com/office/drawing/2014/main" id="{AEC2F4D7-B010-7B38-7E50-6C088604466A}"/>
              </a:ext>
            </a:extLst>
          </p:cNvPr>
          <p:cNvSpPr txBox="1">
            <a:spLocks noChangeArrowheads="1"/>
          </p:cNvSpPr>
          <p:nvPr/>
        </p:nvSpPr>
        <p:spPr bwMode="auto">
          <a:xfrm>
            <a:off x="5196682" y="3357564"/>
            <a:ext cx="10668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800"/>
              <a:t>3 × 20</a:t>
            </a:r>
          </a:p>
        </p:txBody>
      </p:sp>
      <p:sp>
        <p:nvSpPr>
          <p:cNvPr id="13320" name="Text Box 8">
            <a:extLst>
              <a:ext uri="{FF2B5EF4-FFF2-40B4-BE49-F238E27FC236}">
                <a16:creationId xmlns:a16="http://schemas.microsoft.com/office/drawing/2014/main" id="{F865D6D2-BF0D-85DC-925F-8FE436D05C53}"/>
              </a:ext>
            </a:extLst>
          </p:cNvPr>
          <p:cNvSpPr txBox="1">
            <a:spLocks noChangeArrowheads="1"/>
          </p:cNvSpPr>
          <p:nvPr/>
        </p:nvSpPr>
        <p:spPr bwMode="auto">
          <a:xfrm>
            <a:off x="6826250" y="3371852"/>
            <a:ext cx="106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800"/>
              <a:t>4 × 15</a:t>
            </a:r>
          </a:p>
        </p:txBody>
      </p:sp>
      <p:sp>
        <p:nvSpPr>
          <p:cNvPr id="13321" name="Text Box 9">
            <a:extLst>
              <a:ext uri="{FF2B5EF4-FFF2-40B4-BE49-F238E27FC236}">
                <a16:creationId xmlns:a16="http://schemas.microsoft.com/office/drawing/2014/main" id="{FF3F1D07-625E-5322-8391-1FB9E0C6D8C4}"/>
              </a:ext>
            </a:extLst>
          </p:cNvPr>
          <p:cNvSpPr txBox="1">
            <a:spLocks noChangeArrowheads="1"/>
          </p:cNvSpPr>
          <p:nvPr/>
        </p:nvSpPr>
        <p:spPr bwMode="auto">
          <a:xfrm>
            <a:off x="8261351" y="3368678"/>
            <a:ext cx="11430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800"/>
              <a:t>5 × 12</a:t>
            </a:r>
          </a:p>
        </p:txBody>
      </p:sp>
      <p:sp>
        <p:nvSpPr>
          <p:cNvPr id="13322" name="Text Box 10">
            <a:extLst>
              <a:ext uri="{FF2B5EF4-FFF2-40B4-BE49-F238E27FC236}">
                <a16:creationId xmlns:a16="http://schemas.microsoft.com/office/drawing/2014/main" id="{D292B45A-A3E4-C2F5-D21F-4874BB337828}"/>
              </a:ext>
            </a:extLst>
          </p:cNvPr>
          <p:cNvSpPr txBox="1">
            <a:spLocks noChangeArrowheads="1"/>
          </p:cNvSpPr>
          <p:nvPr/>
        </p:nvSpPr>
        <p:spPr bwMode="auto">
          <a:xfrm>
            <a:off x="9753600" y="3357564"/>
            <a:ext cx="1219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800" dirty="0"/>
              <a:t>6 × 10</a:t>
            </a:r>
          </a:p>
        </p:txBody>
      </p:sp>
      <p:sp>
        <p:nvSpPr>
          <p:cNvPr id="13323" name="Text Box 11">
            <a:extLst>
              <a:ext uri="{FF2B5EF4-FFF2-40B4-BE49-F238E27FC236}">
                <a16:creationId xmlns:a16="http://schemas.microsoft.com/office/drawing/2014/main" id="{75612B37-02C7-8687-85FD-34B4DF9EE168}"/>
              </a:ext>
            </a:extLst>
          </p:cNvPr>
          <p:cNvSpPr txBox="1">
            <a:spLocks noChangeArrowheads="1"/>
          </p:cNvSpPr>
          <p:nvPr/>
        </p:nvSpPr>
        <p:spPr bwMode="auto">
          <a:xfrm>
            <a:off x="2135189" y="4437064"/>
            <a:ext cx="88376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800" dirty="0"/>
              <a:t>Mais à cause du W ou du X  certaines ne sont pas possibles</a:t>
            </a:r>
          </a:p>
        </p:txBody>
      </p:sp>
      <p:sp>
        <p:nvSpPr>
          <p:cNvPr id="13324" name="Line 12">
            <a:extLst>
              <a:ext uri="{FF2B5EF4-FFF2-40B4-BE49-F238E27FC236}">
                <a16:creationId xmlns:a16="http://schemas.microsoft.com/office/drawing/2014/main" id="{A052D1F0-E555-C57C-34E5-C9A52266A711}"/>
              </a:ext>
            </a:extLst>
          </p:cNvPr>
          <p:cNvSpPr>
            <a:spLocks noChangeShapeType="1"/>
          </p:cNvSpPr>
          <p:nvPr/>
        </p:nvSpPr>
        <p:spPr bwMode="auto">
          <a:xfrm>
            <a:off x="2221705" y="3275806"/>
            <a:ext cx="609600" cy="6858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3326" name="Line 14">
            <a:extLst>
              <a:ext uri="{FF2B5EF4-FFF2-40B4-BE49-F238E27FC236}">
                <a16:creationId xmlns:a16="http://schemas.microsoft.com/office/drawing/2014/main" id="{7D2556B8-30C4-7A97-0B5D-58B797ABC777}"/>
              </a:ext>
            </a:extLst>
          </p:cNvPr>
          <p:cNvSpPr>
            <a:spLocks noChangeShapeType="1"/>
          </p:cNvSpPr>
          <p:nvPr/>
        </p:nvSpPr>
        <p:spPr bwMode="auto">
          <a:xfrm flipH="1">
            <a:off x="2158998" y="3233740"/>
            <a:ext cx="719137" cy="792162"/>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3327" name="Line 15">
            <a:extLst>
              <a:ext uri="{FF2B5EF4-FFF2-40B4-BE49-F238E27FC236}">
                <a16:creationId xmlns:a16="http://schemas.microsoft.com/office/drawing/2014/main" id="{51043A02-B816-DC11-6E8D-1DE373B96CEA}"/>
              </a:ext>
            </a:extLst>
          </p:cNvPr>
          <p:cNvSpPr>
            <a:spLocks noChangeShapeType="1"/>
          </p:cNvSpPr>
          <p:nvPr/>
        </p:nvSpPr>
        <p:spPr bwMode="auto">
          <a:xfrm>
            <a:off x="3740149" y="3258344"/>
            <a:ext cx="576263" cy="720725"/>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3328" name="Line 16">
            <a:extLst>
              <a:ext uri="{FF2B5EF4-FFF2-40B4-BE49-F238E27FC236}">
                <a16:creationId xmlns:a16="http://schemas.microsoft.com/office/drawing/2014/main" id="{B73D7D99-D305-06EE-3150-57402649D872}"/>
              </a:ext>
            </a:extLst>
          </p:cNvPr>
          <p:cNvSpPr>
            <a:spLocks noChangeShapeType="1"/>
          </p:cNvSpPr>
          <p:nvPr/>
        </p:nvSpPr>
        <p:spPr bwMode="auto">
          <a:xfrm flipH="1">
            <a:off x="3761580" y="3303589"/>
            <a:ext cx="533400" cy="6096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315"/>
                                        </p:tgtEl>
                                        <p:attrNameLst>
                                          <p:attrName>style.visibility</p:attrName>
                                        </p:attrNameLst>
                                      </p:cBhvr>
                                      <p:to>
                                        <p:strVal val="visible"/>
                                      </p:to>
                                    </p:set>
                                    <p:anim calcmode="lin" valueType="num">
                                      <p:cBhvr additive="base">
                                        <p:cTn id="13" dur="500" fill="hold"/>
                                        <p:tgtEl>
                                          <p:spTgt spid="13315"/>
                                        </p:tgtEl>
                                        <p:attrNameLst>
                                          <p:attrName>ppt_x</p:attrName>
                                        </p:attrNameLst>
                                      </p:cBhvr>
                                      <p:tavLst>
                                        <p:tav tm="0">
                                          <p:val>
                                            <p:strVal val="#ppt_x"/>
                                          </p:val>
                                        </p:tav>
                                        <p:tav tm="100000">
                                          <p:val>
                                            <p:strVal val="#ppt_x"/>
                                          </p:val>
                                        </p:tav>
                                      </p:tavLst>
                                    </p:anim>
                                    <p:anim calcmode="lin" valueType="num">
                                      <p:cBhvr additive="base">
                                        <p:cTn id="14" dur="500" fill="hold"/>
                                        <p:tgtEl>
                                          <p:spTgt spid="13315"/>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316"/>
                                        </p:tgtEl>
                                        <p:attrNameLst>
                                          <p:attrName>style.visibility</p:attrName>
                                        </p:attrNameLst>
                                      </p:cBhvr>
                                      <p:to>
                                        <p:strVal val="visible"/>
                                      </p:to>
                                    </p:set>
                                    <p:anim calcmode="lin" valueType="num">
                                      <p:cBhvr additive="base">
                                        <p:cTn id="19" dur="500" fill="hold"/>
                                        <p:tgtEl>
                                          <p:spTgt spid="13316"/>
                                        </p:tgtEl>
                                        <p:attrNameLst>
                                          <p:attrName>ppt_x</p:attrName>
                                        </p:attrNameLst>
                                      </p:cBhvr>
                                      <p:tavLst>
                                        <p:tav tm="0">
                                          <p:val>
                                            <p:strVal val="#ppt_x"/>
                                          </p:val>
                                        </p:tav>
                                        <p:tav tm="100000">
                                          <p:val>
                                            <p:strVal val="#ppt_x"/>
                                          </p:val>
                                        </p:tav>
                                      </p:tavLst>
                                    </p:anim>
                                    <p:anim calcmode="lin" valueType="num">
                                      <p:cBhvr additive="base">
                                        <p:cTn id="20" dur="500" fill="hold"/>
                                        <p:tgtEl>
                                          <p:spTgt spid="13316"/>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3317"/>
                                        </p:tgtEl>
                                        <p:attrNameLst>
                                          <p:attrName>style.visibility</p:attrName>
                                        </p:attrNameLst>
                                      </p:cBhvr>
                                      <p:to>
                                        <p:strVal val="visible"/>
                                      </p:to>
                                    </p:set>
                                    <p:anim calcmode="lin" valueType="num">
                                      <p:cBhvr additive="base">
                                        <p:cTn id="25" dur="500" fill="hold"/>
                                        <p:tgtEl>
                                          <p:spTgt spid="13317"/>
                                        </p:tgtEl>
                                        <p:attrNameLst>
                                          <p:attrName>ppt_x</p:attrName>
                                        </p:attrNameLst>
                                      </p:cBhvr>
                                      <p:tavLst>
                                        <p:tav tm="0">
                                          <p:val>
                                            <p:strVal val="1+#ppt_w/2"/>
                                          </p:val>
                                        </p:tav>
                                        <p:tav tm="100000">
                                          <p:val>
                                            <p:strVal val="#ppt_x"/>
                                          </p:val>
                                        </p:tav>
                                      </p:tavLst>
                                    </p:anim>
                                    <p:anim calcmode="lin" valueType="num">
                                      <p:cBhvr additive="base">
                                        <p:cTn id="26" dur="500" fill="hold"/>
                                        <p:tgtEl>
                                          <p:spTgt spid="1331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3318"/>
                                        </p:tgtEl>
                                        <p:attrNameLst>
                                          <p:attrName>style.visibility</p:attrName>
                                        </p:attrNameLst>
                                      </p:cBhvr>
                                      <p:to>
                                        <p:strVal val="visible"/>
                                      </p:to>
                                    </p:set>
                                    <p:anim calcmode="lin" valueType="num">
                                      <p:cBhvr additive="base">
                                        <p:cTn id="31" dur="500" fill="hold"/>
                                        <p:tgtEl>
                                          <p:spTgt spid="13318"/>
                                        </p:tgtEl>
                                        <p:attrNameLst>
                                          <p:attrName>ppt_x</p:attrName>
                                        </p:attrNameLst>
                                      </p:cBhvr>
                                      <p:tavLst>
                                        <p:tav tm="0">
                                          <p:val>
                                            <p:strVal val="1+#ppt_w/2"/>
                                          </p:val>
                                        </p:tav>
                                        <p:tav tm="100000">
                                          <p:val>
                                            <p:strVal val="#ppt_x"/>
                                          </p:val>
                                        </p:tav>
                                      </p:tavLst>
                                    </p:anim>
                                    <p:anim calcmode="lin" valueType="num">
                                      <p:cBhvr additive="base">
                                        <p:cTn id="32" dur="500" fill="hold"/>
                                        <p:tgtEl>
                                          <p:spTgt spid="1331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319"/>
                                        </p:tgtEl>
                                        <p:attrNameLst>
                                          <p:attrName>style.visibility</p:attrName>
                                        </p:attrNameLst>
                                      </p:cBhvr>
                                      <p:to>
                                        <p:strVal val="visible"/>
                                      </p:to>
                                    </p:set>
                                    <p:anim calcmode="lin" valueType="num">
                                      <p:cBhvr additive="base">
                                        <p:cTn id="37" dur="500" fill="hold"/>
                                        <p:tgtEl>
                                          <p:spTgt spid="13319"/>
                                        </p:tgtEl>
                                        <p:attrNameLst>
                                          <p:attrName>ppt_x</p:attrName>
                                        </p:attrNameLst>
                                      </p:cBhvr>
                                      <p:tavLst>
                                        <p:tav tm="0">
                                          <p:val>
                                            <p:strVal val="1+#ppt_w/2"/>
                                          </p:val>
                                        </p:tav>
                                        <p:tav tm="100000">
                                          <p:val>
                                            <p:strVal val="#ppt_x"/>
                                          </p:val>
                                        </p:tav>
                                      </p:tavLst>
                                    </p:anim>
                                    <p:anim calcmode="lin" valueType="num">
                                      <p:cBhvr additive="base">
                                        <p:cTn id="38" dur="500" fill="hold"/>
                                        <p:tgtEl>
                                          <p:spTgt spid="13319"/>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3320"/>
                                        </p:tgtEl>
                                        <p:attrNameLst>
                                          <p:attrName>style.visibility</p:attrName>
                                        </p:attrNameLst>
                                      </p:cBhvr>
                                      <p:to>
                                        <p:strVal val="visible"/>
                                      </p:to>
                                    </p:set>
                                    <p:anim calcmode="lin" valueType="num">
                                      <p:cBhvr additive="base">
                                        <p:cTn id="43" dur="500" fill="hold"/>
                                        <p:tgtEl>
                                          <p:spTgt spid="13320"/>
                                        </p:tgtEl>
                                        <p:attrNameLst>
                                          <p:attrName>ppt_x</p:attrName>
                                        </p:attrNameLst>
                                      </p:cBhvr>
                                      <p:tavLst>
                                        <p:tav tm="0">
                                          <p:val>
                                            <p:strVal val="1+#ppt_w/2"/>
                                          </p:val>
                                        </p:tav>
                                        <p:tav tm="100000">
                                          <p:val>
                                            <p:strVal val="#ppt_x"/>
                                          </p:val>
                                        </p:tav>
                                      </p:tavLst>
                                    </p:anim>
                                    <p:anim calcmode="lin" valueType="num">
                                      <p:cBhvr additive="base">
                                        <p:cTn id="44" dur="500" fill="hold"/>
                                        <p:tgtEl>
                                          <p:spTgt spid="1332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3321"/>
                                        </p:tgtEl>
                                        <p:attrNameLst>
                                          <p:attrName>style.visibility</p:attrName>
                                        </p:attrNameLst>
                                      </p:cBhvr>
                                      <p:to>
                                        <p:strVal val="visible"/>
                                      </p:to>
                                    </p:set>
                                    <p:anim calcmode="lin" valueType="num">
                                      <p:cBhvr additive="base">
                                        <p:cTn id="49" dur="500" fill="hold"/>
                                        <p:tgtEl>
                                          <p:spTgt spid="13321"/>
                                        </p:tgtEl>
                                        <p:attrNameLst>
                                          <p:attrName>ppt_x</p:attrName>
                                        </p:attrNameLst>
                                      </p:cBhvr>
                                      <p:tavLst>
                                        <p:tav tm="0">
                                          <p:val>
                                            <p:strVal val="1+#ppt_w/2"/>
                                          </p:val>
                                        </p:tav>
                                        <p:tav tm="100000">
                                          <p:val>
                                            <p:strVal val="#ppt_x"/>
                                          </p:val>
                                        </p:tav>
                                      </p:tavLst>
                                    </p:anim>
                                    <p:anim calcmode="lin" valueType="num">
                                      <p:cBhvr additive="base">
                                        <p:cTn id="50" dur="500" fill="hold"/>
                                        <p:tgtEl>
                                          <p:spTgt spid="13321"/>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3322"/>
                                        </p:tgtEl>
                                        <p:attrNameLst>
                                          <p:attrName>style.visibility</p:attrName>
                                        </p:attrNameLst>
                                      </p:cBhvr>
                                      <p:to>
                                        <p:strVal val="visible"/>
                                      </p:to>
                                    </p:set>
                                    <p:anim calcmode="lin" valueType="num">
                                      <p:cBhvr additive="base">
                                        <p:cTn id="55" dur="500" fill="hold"/>
                                        <p:tgtEl>
                                          <p:spTgt spid="13322"/>
                                        </p:tgtEl>
                                        <p:attrNameLst>
                                          <p:attrName>ppt_x</p:attrName>
                                        </p:attrNameLst>
                                      </p:cBhvr>
                                      <p:tavLst>
                                        <p:tav tm="0">
                                          <p:val>
                                            <p:strVal val="1+#ppt_w/2"/>
                                          </p:val>
                                        </p:tav>
                                        <p:tav tm="100000">
                                          <p:val>
                                            <p:strVal val="#ppt_x"/>
                                          </p:val>
                                        </p:tav>
                                      </p:tavLst>
                                    </p:anim>
                                    <p:anim calcmode="lin" valueType="num">
                                      <p:cBhvr additive="base">
                                        <p:cTn id="56" dur="500" fill="hold"/>
                                        <p:tgtEl>
                                          <p:spTgt spid="13322"/>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323"/>
                                        </p:tgtEl>
                                        <p:attrNameLst>
                                          <p:attrName>style.visibility</p:attrName>
                                        </p:attrNameLst>
                                      </p:cBhvr>
                                      <p:to>
                                        <p:strVal val="visible"/>
                                      </p:to>
                                    </p:set>
                                    <p:anim calcmode="lin" valueType="num">
                                      <p:cBhvr additive="base">
                                        <p:cTn id="61" dur="500" fill="hold"/>
                                        <p:tgtEl>
                                          <p:spTgt spid="13323"/>
                                        </p:tgtEl>
                                        <p:attrNameLst>
                                          <p:attrName>ppt_x</p:attrName>
                                        </p:attrNameLst>
                                      </p:cBhvr>
                                      <p:tavLst>
                                        <p:tav tm="0">
                                          <p:val>
                                            <p:strVal val="#ppt_x"/>
                                          </p:val>
                                        </p:tav>
                                        <p:tav tm="100000">
                                          <p:val>
                                            <p:strVal val="#ppt_x"/>
                                          </p:val>
                                        </p:tav>
                                      </p:tavLst>
                                    </p:anim>
                                    <p:anim calcmode="lin" valueType="num">
                                      <p:cBhvr additive="base">
                                        <p:cTn id="62" dur="500" fill="hold"/>
                                        <p:tgtEl>
                                          <p:spTgt spid="13323"/>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nodeType="clickEffect">
                                  <p:stCondLst>
                                    <p:cond delay="0"/>
                                  </p:stCondLst>
                                  <p:childTnLst>
                                    <p:set>
                                      <p:cBhvr>
                                        <p:cTn id="66" dur="1" fill="hold">
                                          <p:stCondLst>
                                            <p:cond delay="499"/>
                                          </p:stCondLst>
                                        </p:cTn>
                                        <p:tgtEl>
                                          <p:spTgt spid="13324"/>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nodeType="clickEffect">
                                  <p:stCondLst>
                                    <p:cond delay="0"/>
                                  </p:stCondLst>
                                  <p:childTnLst>
                                    <p:set>
                                      <p:cBhvr>
                                        <p:cTn id="70" dur="1" fill="hold">
                                          <p:stCondLst>
                                            <p:cond delay="499"/>
                                          </p:stCondLst>
                                        </p:cTn>
                                        <p:tgtEl>
                                          <p:spTgt spid="13326"/>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nodeType="clickEffect">
                                  <p:stCondLst>
                                    <p:cond delay="0"/>
                                  </p:stCondLst>
                                  <p:childTnLst>
                                    <p:set>
                                      <p:cBhvr>
                                        <p:cTn id="74" dur="1" fill="hold">
                                          <p:stCondLst>
                                            <p:cond delay="499"/>
                                          </p:stCondLst>
                                        </p:cTn>
                                        <p:tgtEl>
                                          <p:spTgt spid="13327"/>
                                        </p:tgtEl>
                                        <p:attrNameLst>
                                          <p:attrName>style.visibility</p:attrName>
                                        </p:attrNameLst>
                                      </p:cBhvr>
                                      <p:to>
                                        <p:strVal val="visible"/>
                                      </p:to>
                                    </p:set>
                                  </p:child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nodeType="clickEffect">
                                  <p:stCondLst>
                                    <p:cond delay="0"/>
                                  </p:stCondLst>
                                  <p:childTnLst>
                                    <p:set>
                                      <p:cBhvr>
                                        <p:cTn id="78" dur="1" fill="hold">
                                          <p:stCondLst>
                                            <p:cond delay="499"/>
                                          </p:stCondLst>
                                        </p:cTn>
                                        <p:tgtEl>
                                          <p:spTgt spid="133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utoUpdateAnimBg="0"/>
      <p:bldP spid="13316" grpId="0" autoUpdateAnimBg="0"/>
      <p:bldP spid="13317" grpId="0" autoUpdateAnimBg="0"/>
      <p:bldP spid="13318" grpId="0" autoUpdateAnimBg="0"/>
      <p:bldP spid="13319" grpId="0" autoUpdateAnimBg="0"/>
      <p:bldP spid="13320" grpId="0" autoUpdateAnimBg="0"/>
      <p:bldP spid="13321" grpId="0" autoUpdateAnimBg="0"/>
      <p:bldP spid="13322" grpId="0" autoUpdateAnimBg="0"/>
      <p:bldP spid="13323"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ZoneTexte 1">
            <a:extLst>
              <a:ext uri="{FF2B5EF4-FFF2-40B4-BE49-F238E27FC236}">
                <a16:creationId xmlns:a16="http://schemas.microsoft.com/office/drawing/2014/main" id="{BFF6FFD8-6784-74E6-94D8-D02C56C198F7}"/>
              </a:ext>
            </a:extLst>
          </p:cNvPr>
          <p:cNvSpPr txBox="1">
            <a:spLocks noChangeArrowheads="1"/>
          </p:cNvSpPr>
          <p:nvPr/>
        </p:nvSpPr>
        <p:spPr bwMode="auto">
          <a:xfrm>
            <a:off x="1774826" y="1628776"/>
            <a:ext cx="8677275"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3200"/>
              <a:t>Pour les rectangles de 3 X 20 il y a  2  solutions</a:t>
            </a:r>
          </a:p>
          <a:p>
            <a:r>
              <a:rPr lang="fr-FR" altLang="fr-FR" sz="3200"/>
              <a:t>Pour les rectangles de 4 X 15 il y a  368   solutions</a:t>
            </a:r>
          </a:p>
          <a:p>
            <a:r>
              <a:rPr lang="fr-FR" altLang="fr-FR" sz="3200"/>
              <a:t>Pour les rectangles de 5 X 12 il y a   1 010  solutions</a:t>
            </a:r>
          </a:p>
          <a:p>
            <a:r>
              <a:rPr lang="fr-FR" altLang="fr-FR" sz="3200"/>
              <a:t>Pour les rectangles de 6 X 10 il y a   2 339 solutions </a:t>
            </a:r>
          </a:p>
        </p:txBody>
      </p:sp>
      <p:sp>
        <p:nvSpPr>
          <p:cNvPr id="18435" name="ZoneTexte 2">
            <a:extLst>
              <a:ext uri="{FF2B5EF4-FFF2-40B4-BE49-F238E27FC236}">
                <a16:creationId xmlns:a16="http://schemas.microsoft.com/office/drawing/2014/main" id="{79FB1CF0-1B88-26DA-F805-4748B8524290}"/>
              </a:ext>
            </a:extLst>
          </p:cNvPr>
          <p:cNvSpPr txBox="1">
            <a:spLocks noChangeArrowheads="1"/>
          </p:cNvSpPr>
          <p:nvPr/>
        </p:nvSpPr>
        <p:spPr bwMode="auto">
          <a:xfrm>
            <a:off x="2208214" y="4581525"/>
            <a:ext cx="70564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3600"/>
              <a:t>Alors essayez d’en trouver une parmi ces 3 719 solutions !!   </a:t>
            </a:r>
          </a:p>
        </p:txBody>
      </p:sp>
      <p:pic>
        <p:nvPicPr>
          <p:cNvPr id="18436" name="Picture 2" descr="http://t0.gstatic.com/images?q=tbn:ANd9GcSqSFeSgooLqDsXOx3D3CuxI5zUvARlhfwhYlOJbj4ByFq73xjXUw">
            <a:extLst>
              <a:ext uri="{FF2B5EF4-FFF2-40B4-BE49-F238E27FC236}">
                <a16:creationId xmlns:a16="http://schemas.microsoft.com/office/drawing/2014/main" id="{D6B97A61-5600-4E80-3A0B-04AFEEE751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7800" y="5300664"/>
            <a:ext cx="1441450"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44232A01-0D6B-D6C7-A430-FBC1930BB44E}"/>
              </a:ext>
            </a:extLst>
          </p:cNvPr>
          <p:cNvSpPr txBox="1"/>
          <p:nvPr/>
        </p:nvSpPr>
        <p:spPr>
          <a:xfrm>
            <a:off x="879566" y="2090172"/>
            <a:ext cx="10032274" cy="2677656"/>
          </a:xfrm>
          <a:prstGeom prst="rect">
            <a:avLst/>
          </a:prstGeom>
          <a:noFill/>
        </p:spPr>
        <p:txBody>
          <a:bodyPr wrap="square" rtlCol="0">
            <a:spAutoFit/>
          </a:bodyPr>
          <a:lstStyle/>
          <a:p>
            <a:r>
              <a:rPr lang="fr-FR" sz="2400"/>
              <a:t>En mathématique, un </a:t>
            </a:r>
            <a:r>
              <a:rPr lang="fr-FR" sz="2400" b="1"/>
              <a:t>polyomino</a:t>
            </a:r>
            <a:r>
              <a:rPr lang="fr-FR" sz="2400"/>
              <a:t> est une réunion connexe de carrés unitaires. Bien que connu depuis au moins un siècle,  Solomon W. Golomb  est le premier à en avoir fait une étude systématique dans un ouvrage intitulé </a:t>
            </a:r>
            <a:r>
              <a:rPr lang="fr-FR" sz="2400" i="1"/>
              <a:t>Polyominoes</a:t>
            </a:r>
            <a:r>
              <a:rPr lang="fr-FR" sz="2400"/>
              <a:t> paru en 1953. </a:t>
            </a:r>
          </a:p>
          <a:p>
            <a:r>
              <a:rPr lang="fr-FR" sz="2400"/>
              <a:t>Ils sont le sujet de multiples problèmes mathématiques, notamment autour de dénombrement ou de pavage, et ils inspirent différents jeux, notamment Tetris. </a:t>
            </a:r>
          </a:p>
          <a:p>
            <a:endParaRPr lang="fr-FR" sz="2400" dirty="0"/>
          </a:p>
        </p:txBody>
      </p:sp>
      <p:sp>
        <p:nvSpPr>
          <p:cNvPr id="5" name="ZoneTexte 4">
            <a:extLst>
              <a:ext uri="{FF2B5EF4-FFF2-40B4-BE49-F238E27FC236}">
                <a16:creationId xmlns:a16="http://schemas.microsoft.com/office/drawing/2014/main" id="{C6612F3F-2149-48D5-383F-B3095F838BAB}"/>
              </a:ext>
            </a:extLst>
          </p:cNvPr>
          <p:cNvSpPr txBox="1"/>
          <p:nvPr/>
        </p:nvSpPr>
        <p:spPr>
          <a:xfrm>
            <a:off x="444138" y="639297"/>
            <a:ext cx="6261463" cy="523220"/>
          </a:xfrm>
          <a:prstGeom prst="rect">
            <a:avLst/>
          </a:prstGeom>
          <a:noFill/>
        </p:spPr>
        <p:txBody>
          <a:bodyPr wrap="square" rtlCol="0">
            <a:spAutoFit/>
          </a:bodyPr>
          <a:lstStyle/>
          <a:p>
            <a:r>
              <a:rPr lang="fr-FR" sz="2800"/>
              <a:t>Définition de Wikipedia</a:t>
            </a:r>
            <a:endParaRPr lang="fr-FR" sz="2800" dirty="0"/>
          </a:p>
        </p:txBody>
      </p:sp>
    </p:spTree>
    <p:extLst>
      <p:ext uri="{BB962C8B-B14F-4D97-AF65-F5344CB8AC3E}">
        <p14:creationId xmlns:p14="http://schemas.microsoft.com/office/powerpoint/2010/main" val="594117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7">
            <a:extLst>
              <a:ext uri="{FF2B5EF4-FFF2-40B4-BE49-F238E27FC236}">
                <a16:creationId xmlns:a16="http://schemas.microsoft.com/office/drawing/2014/main" id="{ED2DACAA-0A9B-7D0E-A794-6A65C1D1B8C4}"/>
              </a:ext>
            </a:extLst>
          </p:cNvPr>
          <p:cNvGraphicFramePr>
            <a:graphicFrameLocks noGrp="1"/>
          </p:cNvGraphicFramePr>
          <p:nvPr/>
        </p:nvGraphicFramePr>
        <p:xfrm>
          <a:off x="1774825" y="404813"/>
          <a:ext cx="8521700" cy="1295400"/>
        </p:xfrm>
        <a:graphic>
          <a:graphicData uri="http://schemas.openxmlformats.org/drawingml/2006/table">
            <a:tbl>
              <a:tblPr/>
              <a:tblGrid>
                <a:gridCol w="426085">
                  <a:extLst>
                    <a:ext uri="{9D8B030D-6E8A-4147-A177-3AD203B41FA5}">
                      <a16:colId xmlns:a16="http://schemas.microsoft.com/office/drawing/2014/main" val="20000"/>
                    </a:ext>
                  </a:extLst>
                </a:gridCol>
                <a:gridCol w="426085">
                  <a:extLst>
                    <a:ext uri="{9D8B030D-6E8A-4147-A177-3AD203B41FA5}">
                      <a16:colId xmlns:a16="http://schemas.microsoft.com/office/drawing/2014/main" val="20001"/>
                    </a:ext>
                  </a:extLst>
                </a:gridCol>
                <a:gridCol w="426085">
                  <a:extLst>
                    <a:ext uri="{9D8B030D-6E8A-4147-A177-3AD203B41FA5}">
                      <a16:colId xmlns:a16="http://schemas.microsoft.com/office/drawing/2014/main" val="20002"/>
                    </a:ext>
                  </a:extLst>
                </a:gridCol>
                <a:gridCol w="426085">
                  <a:extLst>
                    <a:ext uri="{9D8B030D-6E8A-4147-A177-3AD203B41FA5}">
                      <a16:colId xmlns:a16="http://schemas.microsoft.com/office/drawing/2014/main" val="20003"/>
                    </a:ext>
                  </a:extLst>
                </a:gridCol>
                <a:gridCol w="426085">
                  <a:extLst>
                    <a:ext uri="{9D8B030D-6E8A-4147-A177-3AD203B41FA5}">
                      <a16:colId xmlns:a16="http://schemas.microsoft.com/office/drawing/2014/main" val="20004"/>
                    </a:ext>
                  </a:extLst>
                </a:gridCol>
                <a:gridCol w="426085">
                  <a:extLst>
                    <a:ext uri="{9D8B030D-6E8A-4147-A177-3AD203B41FA5}">
                      <a16:colId xmlns:a16="http://schemas.microsoft.com/office/drawing/2014/main" val="20005"/>
                    </a:ext>
                  </a:extLst>
                </a:gridCol>
                <a:gridCol w="426085">
                  <a:extLst>
                    <a:ext uri="{9D8B030D-6E8A-4147-A177-3AD203B41FA5}">
                      <a16:colId xmlns:a16="http://schemas.microsoft.com/office/drawing/2014/main" val="20006"/>
                    </a:ext>
                  </a:extLst>
                </a:gridCol>
                <a:gridCol w="426085">
                  <a:extLst>
                    <a:ext uri="{9D8B030D-6E8A-4147-A177-3AD203B41FA5}">
                      <a16:colId xmlns:a16="http://schemas.microsoft.com/office/drawing/2014/main" val="20007"/>
                    </a:ext>
                  </a:extLst>
                </a:gridCol>
                <a:gridCol w="426085">
                  <a:extLst>
                    <a:ext uri="{9D8B030D-6E8A-4147-A177-3AD203B41FA5}">
                      <a16:colId xmlns:a16="http://schemas.microsoft.com/office/drawing/2014/main" val="20008"/>
                    </a:ext>
                  </a:extLst>
                </a:gridCol>
                <a:gridCol w="426085">
                  <a:extLst>
                    <a:ext uri="{9D8B030D-6E8A-4147-A177-3AD203B41FA5}">
                      <a16:colId xmlns:a16="http://schemas.microsoft.com/office/drawing/2014/main" val="20009"/>
                    </a:ext>
                  </a:extLst>
                </a:gridCol>
                <a:gridCol w="426085">
                  <a:extLst>
                    <a:ext uri="{9D8B030D-6E8A-4147-A177-3AD203B41FA5}">
                      <a16:colId xmlns:a16="http://schemas.microsoft.com/office/drawing/2014/main" val="20010"/>
                    </a:ext>
                  </a:extLst>
                </a:gridCol>
                <a:gridCol w="426085">
                  <a:extLst>
                    <a:ext uri="{9D8B030D-6E8A-4147-A177-3AD203B41FA5}">
                      <a16:colId xmlns:a16="http://schemas.microsoft.com/office/drawing/2014/main" val="20011"/>
                    </a:ext>
                  </a:extLst>
                </a:gridCol>
                <a:gridCol w="426085">
                  <a:extLst>
                    <a:ext uri="{9D8B030D-6E8A-4147-A177-3AD203B41FA5}">
                      <a16:colId xmlns:a16="http://schemas.microsoft.com/office/drawing/2014/main" val="20012"/>
                    </a:ext>
                  </a:extLst>
                </a:gridCol>
                <a:gridCol w="426085">
                  <a:extLst>
                    <a:ext uri="{9D8B030D-6E8A-4147-A177-3AD203B41FA5}">
                      <a16:colId xmlns:a16="http://schemas.microsoft.com/office/drawing/2014/main" val="20013"/>
                    </a:ext>
                  </a:extLst>
                </a:gridCol>
                <a:gridCol w="426085">
                  <a:extLst>
                    <a:ext uri="{9D8B030D-6E8A-4147-A177-3AD203B41FA5}">
                      <a16:colId xmlns:a16="http://schemas.microsoft.com/office/drawing/2014/main" val="20014"/>
                    </a:ext>
                  </a:extLst>
                </a:gridCol>
                <a:gridCol w="426085">
                  <a:extLst>
                    <a:ext uri="{9D8B030D-6E8A-4147-A177-3AD203B41FA5}">
                      <a16:colId xmlns:a16="http://schemas.microsoft.com/office/drawing/2014/main" val="20015"/>
                    </a:ext>
                  </a:extLst>
                </a:gridCol>
                <a:gridCol w="426085">
                  <a:extLst>
                    <a:ext uri="{9D8B030D-6E8A-4147-A177-3AD203B41FA5}">
                      <a16:colId xmlns:a16="http://schemas.microsoft.com/office/drawing/2014/main" val="20016"/>
                    </a:ext>
                  </a:extLst>
                </a:gridCol>
                <a:gridCol w="426085">
                  <a:extLst>
                    <a:ext uri="{9D8B030D-6E8A-4147-A177-3AD203B41FA5}">
                      <a16:colId xmlns:a16="http://schemas.microsoft.com/office/drawing/2014/main" val="20017"/>
                    </a:ext>
                  </a:extLst>
                </a:gridCol>
                <a:gridCol w="426085">
                  <a:extLst>
                    <a:ext uri="{9D8B030D-6E8A-4147-A177-3AD203B41FA5}">
                      <a16:colId xmlns:a16="http://schemas.microsoft.com/office/drawing/2014/main" val="20018"/>
                    </a:ext>
                  </a:extLst>
                </a:gridCol>
                <a:gridCol w="426085">
                  <a:extLst>
                    <a:ext uri="{9D8B030D-6E8A-4147-A177-3AD203B41FA5}">
                      <a16:colId xmlns:a16="http://schemas.microsoft.com/office/drawing/2014/main" val="20019"/>
                    </a:ext>
                  </a:extLst>
                </a:gridCol>
              </a:tblGrid>
              <a:tr h="431800">
                <a:tc>
                  <a:txBody>
                    <a:bodyPr/>
                    <a:lstStyle/>
                    <a:p>
                      <a:pPr>
                        <a:spcAft>
                          <a:spcPts val="0"/>
                        </a:spcAft>
                      </a:pPr>
                      <a:endParaRPr lang="fr-FR" sz="2800" dirty="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431800">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431800">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dirty="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dirty="0">
                        <a:latin typeface="Times New Roman"/>
                        <a:ea typeface="Times New Roman"/>
                        <a:cs typeface="Times New Roman"/>
                      </a:endParaRPr>
                    </a:p>
                  </a:txBody>
                  <a:tcPr marL="105021" marR="1050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dirty="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021" marR="1050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dirty="0">
                        <a:latin typeface="Times New Roman"/>
                        <a:ea typeface="Times New Roman"/>
                        <a:cs typeface="Times New Roman"/>
                      </a:endParaRPr>
                    </a:p>
                  </a:txBody>
                  <a:tcPr marL="105021" marR="1050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dirty="0">
                        <a:latin typeface="Times New Roman"/>
                        <a:ea typeface="Times New Roman"/>
                        <a:cs typeface="Times New Roman"/>
                      </a:endParaRPr>
                    </a:p>
                  </a:txBody>
                  <a:tcPr marL="105021" marR="1050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9" name="Tableau 8">
            <a:extLst>
              <a:ext uri="{FF2B5EF4-FFF2-40B4-BE49-F238E27FC236}">
                <a16:creationId xmlns:a16="http://schemas.microsoft.com/office/drawing/2014/main" id="{061F0CE5-92C5-65EC-1486-55D718FC39AE}"/>
              </a:ext>
            </a:extLst>
          </p:cNvPr>
          <p:cNvGraphicFramePr>
            <a:graphicFrameLocks noGrp="1"/>
          </p:cNvGraphicFramePr>
          <p:nvPr/>
        </p:nvGraphicFramePr>
        <p:xfrm>
          <a:off x="1774826" y="1989138"/>
          <a:ext cx="6411915" cy="1733552"/>
        </p:xfrm>
        <a:graphic>
          <a:graphicData uri="http://schemas.openxmlformats.org/drawingml/2006/table">
            <a:tbl>
              <a:tblPr/>
              <a:tblGrid>
                <a:gridCol w="427461">
                  <a:extLst>
                    <a:ext uri="{9D8B030D-6E8A-4147-A177-3AD203B41FA5}">
                      <a16:colId xmlns:a16="http://schemas.microsoft.com/office/drawing/2014/main" val="20000"/>
                    </a:ext>
                  </a:extLst>
                </a:gridCol>
                <a:gridCol w="427461">
                  <a:extLst>
                    <a:ext uri="{9D8B030D-6E8A-4147-A177-3AD203B41FA5}">
                      <a16:colId xmlns:a16="http://schemas.microsoft.com/office/drawing/2014/main" val="20001"/>
                    </a:ext>
                  </a:extLst>
                </a:gridCol>
                <a:gridCol w="427461">
                  <a:extLst>
                    <a:ext uri="{9D8B030D-6E8A-4147-A177-3AD203B41FA5}">
                      <a16:colId xmlns:a16="http://schemas.microsoft.com/office/drawing/2014/main" val="20002"/>
                    </a:ext>
                  </a:extLst>
                </a:gridCol>
                <a:gridCol w="427461">
                  <a:extLst>
                    <a:ext uri="{9D8B030D-6E8A-4147-A177-3AD203B41FA5}">
                      <a16:colId xmlns:a16="http://schemas.microsoft.com/office/drawing/2014/main" val="20003"/>
                    </a:ext>
                  </a:extLst>
                </a:gridCol>
                <a:gridCol w="427461">
                  <a:extLst>
                    <a:ext uri="{9D8B030D-6E8A-4147-A177-3AD203B41FA5}">
                      <a16:colId xmlns:a16="http://schemas.microsoft.com/office/drawing/2014/main" val="20004"/>
                    </a:ext>
                  </a:extLst>
                </a:gridCol>
                <a:gridCol w="427461">
                  <a:extLst>
                    <a:ext uri="{9D8B030D-6E8A-4147-A177-3AD203B41FA5}">
                      <a16:colId xmlns:a16="http://schemas.microsoft.com/office/drawing/2014/main" val="20005"/>
                    </a:ext>
                  </a:extLst>
                </a:gridCol>
                <a:gridCol w="427461">
                  <a:extLst>
                    <a:ext uri="{9D8B030D-6E8A-4147-A177-3AD203B41FA5}">
                      <a16:colId xmlns:a16="http://schemas.microsoft.com/office/drawing/2014/main" val="20006"/>
                    </a:ext>
                  </a:extLst>
                </a:gridCol>
                <a:gridCol w="427461">
                  <a:extLst>
                    <a:ext uri="{9D8B030D-6E8A-4147-A177-3AD203B41FA5}">
                      <a16:colId xmlns:a16="http://schemas.microsoft.com/office/drawing/2014/main" val="20007"/>
                    </a:ext>
                  </a:extLst>
                </a:gridCol>
                <a:gridCol w="427461">
                  <a:extLst>
                    <a:ext uri="{9D8B030D-6E8A-4147-A177-3AD203B41FA5}">
                      <a16:colId xmlns:a16="http://schemas.microsoft.com/office/drawing/2014/main" val="20008"/>
                    </a:ext>
                  </a:extLst>
                </a:gridCol>
                <a:gridCol w="427461">
                  <a:extLst>
                    <a:ext uri="{9D8B030D-6E8A-4147-A177-3AD203B41FA5}">
                      <a16:colId xmlns:a16="http://schemas.microsoft.com/office/drawing/2014/main" val="20009"/>
                    </a:ext>
                  </a:extLst>
                </a:gridCol>
                <a:gridCol w="427461">
                  <a:extLst>
                    <a:ext uri="{9D8B030D-6E8A-4147-A177-3AD203B41FA5}">
                      <a16:colId xmlns:a16="http://schemas.microsoft.com/office/drawing/2014/main" val="20010"/>
                    </a:ext>
                  </a:extLst>
                </a:gridCol>
                <a:gridCol w="427461">
                  <a:extLst>
                    <a:ext uri="{9D8B030D-6E8A-4147-A177-3AD203B41FA5}">
                      <a16:colId xmlns:a16="http://schemas.microsoft.com/office/drawing/2014/main" val="20011"/>
                    </a:ext>
                  </a:extLst>
                </a:gridCol>
                <a:gridCol w="427461">
                  <a:extLst>
                    <a:ext uri="{9D8B030D-6E8A-4147-A177-3AD203B41FA5}">
                      <a16:colId xmlns:a16="http://schemas.microsoft.com/office/drawing/2014/main" val="20012"/>
                    </a:ext>
                  </a:extLst>
                </a:gridCol>
                <a:gridCol w="427461">
                  <a:extLst>
                    <a:ext uri="{9D8B030D-6E8A-4147-A177-3AD203B41FA5}">
                      <a16:colId xmlns:a16="http://schemas.microsoft.com/office/drawing/2014/main" val="20013"/>
                    </a:ext>
                  </a:extLst>
                </a:gridCol>
                <a:gridCol w="427461">
                  <a:extLst>
                    <a:ext uri="{9D8B030D-6E8A-4147-A177-3AD203B41FA5}">
                      <a16:colId xmlns:a16="http://schemas.microsoft.com/office/drawing/2014/main" val="20014"/>
                    </a:ext>
                  </a:extLst>
                </a:gridCol>
              </a:tblGrid>
              <a:tr h="433388">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433388">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433388">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a:noFill/>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3388">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a:latin typeface="Times New Roman"/>
                        <a:ea typeface="Times New Roman"/>
                        <a:cs typeface="Times New Roman"/>
                      </a:endParaRPr>
                    </a:p>
                  </a:txBody>
                  <a:tcPr marL="105360" marR="10536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800" dirty="0">
                        <a:latin typeface="Times New Roman"/>
                        <a:ea typeface="Times New Roman"/>
                        <a:cs typeface="Times New Roman"/>
                      </a:endParaRPr>
                    </a:p>
                  </a:txBody>
                  <a:tcPr marL="105360" marR="10536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10" name="Tableau 9">
            <a:extLst>
              <a:ext uri="{FF2B5EF4-FFF2-40B4-BE49-F238E27FC236}">
                <a16:creationId xmlns:a16="http://schemas.microsoft.com/office/drawing/2014/main" id="{179CBA09-21E7-F568-30B6-2FAC14A1958E}"/>
              </a:ext>
            </a:extLst>
          </p:cNvPr>
          <p:cNvGraphicFramePr>
            <a:graphicFrameLocks noGrp="1"/>
          </p:cNvGraphicFramePr>
          <p:nvPr/>
        </p:nvGraphicFramePr>
        <p:xfrm>
          <a:off x="1774825" y="4221163"/>
          <a:ext cx="3816350" cy="2322510"/>
        </p:xfrm>
        <a:graphic>
          <a:graphicData uri="http://schemas.openxmlformats.org/drawingml/2006/table">
            <a:tbl>
              <a:tblPr/>
              <a:tblGrid>
                <a:gridCol w="381635">
                  <a:extLst>
                    <a:ext uri="{9D8B030D-6E8A-4147-A177-3AD203B41FA5}">
                      <a16:colId xmlns:a16="http://schemas.microsoft.com/office/drawing/2014/main" val="20000"/>
                    </a:ext>
                  </a:extLst>
                </a:gridCol>
                <a:gridCol w="381635">
                  <a:extLst>
                    <a:ext uri="{9D8B030D-6E8A-4147-A177-3AD203B41FA5}">
                      <a16:colId xmlns:a16="http://schemas.microsoft.com/office/drawing/2014/main" val="20001"/>
                    </a:ext>
                  </a:extLst>
                </a:gridCol>
                <a:gridCol w="381635">
                  <a:extLst>
                    <a:ext uri="{9D8B030D-6E8A-4147-A177-3AD203B41FA5}">
                      <a16:colId xmlns:a16="http://schemas.microsoft.com/office/drawing/2014/main" val="20002"/>
                    </a:ext>
                  </a:extLst>
                </a:gridCol>
                <a:gridCol w="381635">
                  <a:extLst>
                    <a:ext uri="{9D8B030D-6E8A-4147-A177-3AD203B41FA5}">
                      <a16:colId xmlns:a16="http://schemas.microsoft.com/office/drawing/2014/main" val="20003"/>
                    </a:ext>
                  </a:extLst>
                </a:gridCol>
                <a:gridCol w="381635">
                  <a:extLst>
                    <a:ext uri="{9D8B030D-6E8A-4147-A177-3AD203B41FA5}">
                      <a16:colId xmlns:a16="http://schemas.microsoft.com/office/drawing/2014/main" val="20004"/>
                    </a:ext>
                  </a:extLst>
                </a:gridCol>
                <a:gridCol w="381635">
                  <a:extLst>
                    <a:ext uri="{9D8B030D-6E8A-4147-A177-3AD203B41FA5}">
                      <a16:colId xmlns:a16="http://schemas.microsoft.com/office/drawing/2014/main" val="20005"/>
                    </a:ext>
                  </a:extLst>
                </a:gridCol>
                <a:gridCol w="381635">
                  <a:extLst>
                    <a:ext uri="{9D8B030D-6E8A-4147-A177-3AD203B41FA5}">
                      <a16:colId xmlns:a16="http://schemas.microsoft.com/office/drawing/2014/main" val="20006"/>
                    </a:ext>
                  </a:extLst>
                </a:gridCol>
                <a:gridCol w="381635">
                  <a:extLst>
                    <a:ext uri="{9D8B030D-6E8A-4147-A177-3AD203B41FA5}">
                      <a16:colId xmlns:a16="http://schemas.microsoft.com/office/drawing/2014/main" val="20007"/>
                    </a:ext>
                  </a:extLst>
                </a:gridCol>
                <a:gridCol w="381635">
                  <a:extLst>
                    <a:ext uri="{9D8B030D-6E8A-4147-A177-3AD203B41FA5}">
                      <a16:colId xmlns:a16="http://schemas.microsoft.com/office/drawing/2014/main" val="20008"/>
                    </a:ext>
                  </a:extLst>
                </a:gridCol>
                <a:gridCol w="381635">
                  <a:extLst>
                    <a:ext uri="{9D8B030D-6E8A-4147-A177-3AD203B41FA5}">
                      <a16:colId xmlns:a16="http://schemas.microsoft.com/office/drawing/2014/main" val="20009"/>
                    </a:ext>
                  </a:extLst>
                </a:gridCol>
              </a:tblGrid>
              <a:tr h="387085">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387085">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387085">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387085">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387085">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a:noFill/>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387085">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a:latin typeface="Times New Roman"/>
                        <a:ea typeface="Times New Roman"/>
                        <a:cs typeface="Times New Roman"/>
                      </a:endParaRPr>
                    </a:p>
                  </a:txBody>
                  <a:tcPr marL="94065" marR="9406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2500" dirty="0">
                        <a:latin typeface="Times New Roman"/>
                        <a:ea typeface="Times New Roman"/>
                        <a:cs typeface="Times New Roman"/>
                      </a:endParaRPr>
                    </a:p>
                  </a:txBody>
                  <a:tcPr marL="94065" marR="94065"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19729" name="ZoneTexte 10">
            <a:extLst>
              <a:ext uri="{FF2B5EF4-FFF2-40B4-BE49-F238E27FC236}">
                <a16:creationId xmlns:a16="http://schemas.microsoft.com/office/drawing/2014/main" id="{3DA41BFA-C9D2-0E37-EBFD-2A051DA8DD5F}"/>
              </a:ext>
            </a:extLst>
          </p:cNvPr>
          <p:cNvSpPr txBox="1">
            <a:spLocks noChangeArrowheads="1"/>
          </p:cNvSpPr>
          <p:nvPr/>
        </p:nvSpPr>
        <p:spPr bwMode="auto">
          <a:xfrm>
            <a:off x="6672263" y="4437064"/>
            <a:ext cx="33845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800"/>
              <a:t>Quelques pistes pour une solution</a:t>
            </a:r>
          </a:p>
        </p:txBody>
      </p:sp>
      <p:pic>
        <p:nvPicPr>
          <p:cNvPr id="19730" name="Picture 2" descr="http://t1.gstatic.com/images?q=tbn:ANd9GcT_sog7oOuJJyC-nvaAD3NzK5DlbYsC-xTx3ESM8aMbeIKCCgts">
            <a:extLst>
              <a:ext uri="{FF2B5EF4-FFF2-40B4-BE49-F238E27FC236}">
                <a16:creationId xmlns:a16="http://schemas.microsoft.com/office/drawing/2014/main" id="{96C97CF0-4E1A-0695-45F2-65E946C242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04288" y="5084763"/>
            <a:ext cx="1052512"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ACBDE812-71E8-349D-2BBA-DFA25E272F32}"/>
              </a:ext>
            </a:extLst>
          </p:cNvPr>
          <p:cNvGraphicFramePr>
            <a:graphicFrameLocks noGrp="1"/>
          </p:cNvGraphicFramePr>
          <p:nvPr/>
        </p:nvGraphicFramePr>
        <p:xfrm>
          <a:off x="1774825" y="333375"/>
          <a:ext cx="6323010" cy="1655764"/>
        </p:xfrm>
        <a:graphic>
          <a:graphicData uri="http://schemas.openxmlformats.org/drawingml/2006/table">
            <a:tbl>
              <a:tblPr/>
              <a:tblGrid>
                <a:gridCol w="421534">
                  <a:extLst>
                    <a:ext uri="{9D8B030D-6E8A-4147-A177-3AD203B41FA5}">
                      <a16:colId xmlns:a16="http://schemas.microsoft.com/office/drawing/2014/main" val="20000"/>
                    </a:ext>
                  </a:extLst>
                </a:gridCol>
                <a:gridCol w="421534">
                  <a:extLst>
                    <a:ext uri="{9D8B030D-6E8A-4147-A177-3AD203B41FA5}">
                      <a16:colId xmlns:a16="http://schemas.microsoft.com/office/drawing/2014/main" val="20001"/>
                    </a:ext>
                  </a:extLst>
                </a:gridCol>
                <a:gridCol w="421534">
                  <a:extLst>
                    <a:ext uri="{9D8B030D-6E8A-4147-A177-3AD203B41FA5}">
                      <a16:colId xmlns:a16="http://schemas.microsoft.com/office/drawing/2014/main" val="20002"/>
                    </a:ext>
                  </a:extLst>
                </a:gridCol>
                <a:gridCol w="421534">
                  <a:extLst>
                    <a:ext uri="{9D8B030D-6E8A-4147-A177-3AD203B41FA5}">
                      <a16:colId xmlns:a16="http://schemas.microsoft.com/office/drawing/2014/main" val="20003"/>
                    </a:ext>
                  </a:extLst>
                </a:gridCol>
                <a:gridCol w="421534">
                  <a:extLst>
                    <a:ext uri="{9D8B030D-6E8A-4147-A177-3AD203B41FA5}">
                      <a16:colId xmlns:a16="http://schemas.microsoft.com/office/drawing/2014/main" val="20004"/>
                    </a:ext>
                  </a:extLst>
                </a:gridCol>
                <a:gridCol w="421534">
                  <a:extLst>
                    <a:ext uri="{9D8B030D-6E8A-4147-A177-3AD203B41FA5}">
                      <a16:colId xmlns:a16="http://schemas.microsoft.com/office/drawing/2014/main" val="20005"/>
                    </a:ext>
                  </a:extLst>
                </a:gridCol>
                <a:gridCol w="421534">
                  <a:extLst>
                    <a:ext uri="{9D8B030D-6E8A-4147-A177-3AD203B41FA5}">
                      <a16:colId xmlns:a16="http://schemas.microsoft.com/office/drawing/2014/main" val="20006"/>
                    </a:ext>
                  </a:extLst>
                </a:gridCol>
                <a:gridCol w="421534">
                  <a:extLst>
                    <a:ext uri="{9D8B030D-6E8A-4147-A177-3AD203B41FA5}">
                      <a16:colId xmlns:a16="http://schemas.microsoft.com/office/drawing/2014/main" val="20007"/>
                    </a:ext>
                  </a:extLst>
                </a:gridCol>
                <a:gridCol w="421534">
                  <a:extLst>
                    <a:ext uri="{9D8B030D-6E8A-4147-A177-3AD203B41FA5}">
                      <a16:colId xmlns:a16="http://schemas.microsoft.com/office/drawing/2014/main" val="20008"/>
                    </a:ext>
                  </a:extLst>
                </a:gridCol>
                <a:gridCol w="421534">
                  <a:extLst>
                    <a:ext uri="{9D8B030D-6E8A-4147-A177-3AD203B41FA5}">
                      <a16:colId xmlns:a16="http://schemas.microsoft.com/office/drawing/2014/main" val="20009"/>
                    </a:ext>
                  </a:extLst>
                </a:gridCol>
                <a:gridCol w="421534">
                  <a:extLst>
                    <a:ext uri="{9D8B030D-6E8A-4147-A177-3AD203B41FA5}">
                      <a16:colId xmlns:a16="http://schemas.microsoft.com/office/drawing/2014/main" val="20010"/>
                    </a:ext>
                  </a:extLst>
                </a:gridCol>
                <a:gridCol w="421534">
                  <a:extLst>
                    <a:ext uri="{9D8B030D-6E8A-4147-A177-3AD203B41FA5}">
                      <a16:colId xmlns:a16="http://schemas.microsoft.com/office/drawing/2014/main" val="20011"/>
                    </a:ext>
                  </a:extLst>
                </a:gridCol>
                <a:gridCol w="421534">
                  <a:extLst>
                    <a:ext uri="{9D8B030D-6E8A-4147-A177-3AD203B41FA5}">
                      <a16:colId xmlns:a16="http://schemas.microsoft.com/office/drawing/2014/main" val="20012"/>
                    </a:ext>
                  </a:extLst>
                </a:gridCol>
                <a:gridCol w="421534">
                  <a:extLst>
                    <a:ext uri="{9D8B030D-6E8A-4147-A177-3AD203B41FA5}">
                      <a16:colId xmlns:a16="http://schemas.microsoft.com/office/drawing/2014/main" val="20013"/>
                    </a:ext>
                  </a:extLst>
                </a:gridCol>
                <a:gridCol w="421534">
                  <a:extLst>
                    <a:ext uri="{9D8B030D-6E8A-4147-A177-3AD203B41FA5}">
                      <a16:colId xmlns:a16="http://schemas.microsoft.com/office/drawing/2014/main" val="20014"/>
                    </a:ext>
                  </a:extLst>
                </a:gridCol>
              </a:tblGrid>
              <a:tr h="413941">
                <a:tc>
                  <a:txBody>
                    <a:bodyPr/>
                    <a:lstStyle/>
                    <a:p>
                      <a:pPr>
                        <a:spcAft>
                          <a:spcPts val="0"/>
                        </a:spcAft>
                      </a:pP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900"/>
                        </a:spcBef>
                        <a:spcAft>
                          <a:spcPts val="0"/>
                        </a:spcAft>
                      </a:pPr>
                      <a:r>
                        <a:rPr lang="nl-NL" sz="1400">
                          <a:latin typeface="Times New Roman"/>
                          <a:ea typeface="Times New Roman"/>
                          <a:cs typeface="Times New Roman"/>
                        </a:rPr>
                        <a:t>I</a:t>
                      </a:r>
                      <a:endParaRPr lang="fr-FR" sz="1400">
                        <a:latin typeface="Times New Roman"/>
                        <a:ea typeface="Times New Roman"/>
                        <a:cs typeface="Times New Roman"/>
                      </a:endParaRPr>
                    </a:p>
                  </a:txBody>
                  <a:tcPr marL="52507" marR="525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nl-NL" sz="1400">
                        <a:latin typeface="Times New Roman"/>
                        <a:ea typeface="Times New Roman"/>
                        <a:cs typeface="Times New Roman"/>
                      </a:endParaRPr>
                    </a:p>
                  </a:txBody>
                  <a:tcPr marL="52507" marR="525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nl-NL"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nl-NL"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Bef>
                          <a:spcPts val="900"/>
                        </a:spcBef>
                        <a:spcAft>
                          <a:spcPts val="0"/>
                        </a:spcAft>
                      </a:pPr>
                      <a:r>
                        <a:rPr lang="nl-NL" sz="1400">
                          <a:latin typeface="Times New Roman"/>
                          <a:ea typeface="Times New Roman"/>
                          <a:cs typeface="Times New Roman"/>
                        </a:rPr>
                        <a:t>N</a:t>
                      </a:r>
                      <a:endParaRPr lang="fr-FR" sz="1400">
                        <a:latin typeface="Times New Roman"/>
                        <a:ea typeface="Times New Roman"/>
                        <a:cs typeface="Times New Roman"/>
                      </a:endParaRPr>
                    </a:p>
                  </a:txBody>
                  <a:tcPr marL="52507" marR="525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nl-NL"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nl-NL"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Bef>
                          <a:spcPts val="900"/>
                        </a:spcBef>
                        <a:spcAft>
                          <a:spcPts val="0"/>
                        </a:spcAft>
                      </a:pPr>
                      <a:r>
                        <a:rPr lang="nl-NL" sz="1400">
                          <a:latin typeface="Times New Roman"/>
                          <a:ea typeface="Times New Roman"/>
                          <a:cs typeface="Times New Roman"/>
                        </a:rPr>
                        <a:t>U</a:t>
                      </a:r>
                      <a:endParaRPr lang="fr-FR" sz="1400">
                        <a:latin typeface="Times New Roman"/>
                        <a:ea typeface="Times New Roman"/>
                        <a:cs typeface="Times New Roman"/>
                      </a:endParaRPr>
                    </a:p>
                  </a:txBody>
                  <a:tcPr marL="52507" marR="525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nl-NL"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nl-NL"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413941">
                <a:tc>
                  <a:txBody>
                    <a:bodyPr/>
                    <a:lstStyle/>
                    <a:p>
                      <a:pPr>
                        <a:spcAft>
                          <a:spcPts val="0"/>
                        </a:spcAft>
                      </a:pPr>
                      <a:endParaRPr lang="nl-NL"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Bef>
                          <a:spcPts val="900"/>
                        </a:spcBef>
                        <a:spcAft>
                          <a:spcPts val="0"/>
                        </a:spcAft>
                      </a:pPr>
                      <a:r>
                        <a:rPr lang="nl-NL" sz="1400">
                          <a:latin typeface="Times New Roman"/>
                          <a:ea typeface="Times New Roman"/>
                          <a:cs typeface="Times New Roman"/>
                        </a:rPr>
                        <a:t>Z</a:t>
                      </a: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nl-NL"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Bef>
                          <a:spcPts val="900"/>
                        </a:spcBef>
                        <a:spcAft>
                          <a:spcPts val="0"/>
                        </a:spcAft>
                      </a:pPr>
                      <a:r>
                        <a:rPr lang="en-GB" sz="1400">
                          <a:latin typeface="Times New Roman"/>
                          <a:ea typeface="Times New Roman"/>
                          <a:cs typeface="Times New Roman"/>
                        </a:rPr>
                        <a:t>F</a:t>
                      </a:r>
                      <a:endParaRPr lang="fr-FR" sz="1400">
                        <a:latin typeface="Times New Roman"/>
                        <a:ea typeface="Times New Roman"/>
                        <a:cs typeface="Times New Roman"/>
                      </a:endParaRPr>
                    </a:p>
                  </a:txBody>
                  <a:tcPr marL="52507" marR="52507"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dirty="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413941">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Bef>
                          <a:spcPts val="900"/>
                        </a:spcBef>
                        <a:spcAft>
                          <a:spcPts val="0"/>
                        </a:spcAft>
                      </a:pPr>
                      <a:r>
                        <a:rPr lang="en-GB" sz="1400">
                          <a:latin typeface="Times New Roman"/>
                          <a:ea typeface="Times New Roman"/>
                          <a:cs typeface="Times New Roman"/>
                        </a:rPr>
                        <a:t>P</a:t>
                      </a:r>
                      <a:endParaRPr lang="fr-FR" sz="1400">
                        <a:latin typeface="Times New Roman"/>
                        <a:ea typeface="Times New Roman"/>
                        <a:cs typeface="Times New Roman"/>
                      </a:endParaRPr>
                    </a:p>
                  </a:txBody>
                  <a:tcPr marL="52507" marR="5250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900"/>
                        </a:spcBef>
                        <a:spcAft>
                          <a:spcPts val="0"/>
                        </a:spcAft>
                      </a:pPr>
                      <a:r>
                        <a:rPr lang="en-GB" sz="1400">
                          <a:latin typeface="Times New Roman"/>
                          <a:ea typeface="Times New Roman"/>
                          <a:cs typeface="Times New Roman"/>
                        </a:rPr>
                        <a:t>W</a:t>
                      </a: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900"/>
                        </a:spcBef>
                        <a:spcAft>
                          <a:spcPts val="0"/>
                        </a:spcAft>
                      </a:pPr>
                      <a:r>
                        <a:rPr lang="en-GB" sz="1400">
                          <a:latin typeface="Times New Roman"/>
                          <a:ea typeface="Times New Roman"/>
                          <a:cs typeface="Times New Roman"/>
                        </a:rPr>
                        <a:t>X</a:t>
                      </a:r>
                      <a:endParaRPr lang="fr-FR" sz="1400">
                        <a:latin typeface="Times New Roman"/>
                        <a:ea typeface="Times New Roman"/>
                        <a:cs typeface="Times New Roman"/>
                      </a:endParaRPr>
                    </a:p>
                  </a:txBody>
                  <a:tcPr marL="52507" marR="52507" marT="0" marB="0">
                    <a:lnL>
                      <a:noFill/>
                    </a:lnL>
                    <a:lnR>
                      <a:noFill/>
                    </a:lnR>
                    <a:lnT>
                      <a:noFill/>
                    </a:lnT>
                    <a:lnB>
                      <a:noFill/>
                    </a:lnB>
                  </a:tcPr>
                </a:tc>
                <a:tc>
                  <a:txBody>
                    <a:bodyPr/>
                    <a:lstStyle/>
                    <a:p>
                      <a:pPr>
                        <a:spcAft>
                          <a:spcPts val="0"/>
                        </a:spcAft>
                      </a:pPr>
                      <a:endParaRPr lang="en-GB"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900"/>
                        </a:spcBef>
                        <a:spcAft>
                          <a:spcPts val="0"/>
                        </a:spcAft>
                      </a:pPr>
                      <a:r>
                        <a:rPr lang="en-GB" sz="1400">
                          <a:latin typeface="Times New Roman"/>
                          <a:ea typeface="Times New Roman"/>
                          <a:cs typeface="Times New Roman"/>
                        </a:rPr>
                        <a:t>L</a:t>
                      </a: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413941">
                <a:tc>
                  <a:txBody>
                    <a:bodyPr/>
                    <a:lstStyle/>
                    <a:p>
                      <a:pPr algn="ctr">
                        <a:spcBef>
                          <a:spcPts val="900"/>
                        </a:spcBef>
                        <a:spcAft>
                          <a:spcPts val="0"/>
                        </a:spcAft>
                      </a:pPr>
                      <a:r>
                        <a:rPr lang="en-GB" sz="1400">
                          <a:latin typeface="Times New Roman"/>
                          <a:ea typeface="Times New Roman"/>
                          <a:cs typeface="Times New Roman"/>
                        </a:rPr>
                        <a:t>V</a:t>
                      </a: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900"/>
                        </a:spcBef>
                        <a:spcAft>
                          <a:spcPts val="0"/>
                        </a:spcAft>
                      </a:pPr>
                      <a:r>
                        <a:rPr lang="fr-FR" sz="1400">
                          <a:latin typeface="Times New Roman"/>
                          <a:ea typeface="Times New Roman"/>
                          <a:cs typeface="Times New Roman"/>
                        </a:rPr>
                        <a:t>Y</a:t>
                      </a:r>
                    </a:p>
                  </a:txBody>
                  <a:tcPr marL="52507" marR="5250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900"/>
                        </a:spcBef>
                        <a:spcAft>
                          <a:spcPts val="0"/>
                        </a:spcAft>
                      </a:pPr>
                      <a:r>
                        <a:rPr lang="fr-FR" sz="1400">
                          <a:latin typeface="Times New Roman"/>
                          <a:ea typeface="Times New Roman"/>
                          <a:cs typeface="Times New Roman"/>
                        </a:rPr>
                        <a:t>T</a:t>
                      </a:r>
                    </a:p>
                  </a:txBody>
                  <a:tcPr marL="52507" marR="5250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a:latin typeface="Times New Roman"/>
                        <a:ea typeface="Times New Roman"/>
                        <a:cs typeface="Times New Roman"/>
                      </a:endParaRPr>
                    </a:p>
                  </a:txBody>
                  <a:tcPr marL="52507" marR="5250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dirty="0">
                        <a:latin typeface="Times New Roman"/>
                        <a:ea typeface="Times New Roman"/>
                        <a:cs typeface="Times New Roman"/>
                      </a:endParaRPr>
                    </a:p>
                  </a:txBody>
                  <a:tcPr marL="52507" marR="52507"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3" name="Tableau 2">
            <a:extLst>
              <a:ext uri="{FF2B5EF4-FFF2-40B4-BE49-F238E27FC236}">
                <a16:creationId xmlns:a16="http://schemas.microsoft.com/office/drawing/2014/main" id="{B2989860-8049-8422-1122-FD9F6AA86146}"/>
              </a:ext>
            </a:extLst>
          </p:cNvPr>
          <p:cNvGraphicFramePr>
            <a:graphicFrameLocks noGrp="1"/>
          </p:cNvGraphicFramePr>
          <p:nvPr>
            <p:extLst>
              <p:ext uri="{D42A27DB-BD31-4B8C-83A1-F6EECF244321}">
                <p14:modId xmlns:p14="http://schemas.microsoft.com/office/powerpoint/2010/main" val="3330046775"/>
              </p:ext>
            </p:extLst>
          </p:nvPr>
        </p:nvGraphicFramePr>
        <p:xfrm>
          <a:off x="4308476" y="2301876"/>
          <a:ext cx="4137029" cy="4063995"/>
        </p:xfrm>
        <a:graphic>
          <a:graphicData uri="http://schemas.openxmlformats.org/drawingml/2006/table">
            <a:tbl>
              <a:tblPr/>
              <a:tblGrid>
                <a:gridCol w="318233">
                  <a:extLst>
                    <a:ext uri="{9D8B030D-6E8A-4147-A177-3AD203B41FA5}">
                      <a16:colId xmlns:a16="http://schemas.microsoft.com/office/drawing/2014/main" val="20000"/>
                    </a:ext>
                  </a:extLst>
                </a:gridCol>
                <a:gridCol w="318233">
                  <a:extLst>
                    <a:ext uri="{9D8B030D-6E8A-4147-A177-3AD203B41FA5}">
                      <a16:colId xmlns:a16="http://schemas.microsoft.com/office/drawing/2014/main" val="20001"/>
                    </a:ext>
                  </a:extLst>
                </a:gridCol>
                <a:gridCol w="318233">
                  <a:extLst>
                    <a:ext uri="{9D8B030D-6E8A-4147-A177-3AD203B41FA5}">
                      <a16:colId xmlns:a16="http://schemas.microsoft.com/office/drawing/2014/main" val="20002"/>
                    </a:ext>
                  </a:extLst>
                </a:gridCol>
                <a:gridCol w="318233">
                  <a:extLst>
                    <a:ext uri="{9D8B030D-6E8A-4147-A177-3AD203B41FA5}">
                      <a16:colId xmlns:a16="http://schemas.microsoft.com/office/drawing/2014/main" val="20003"/>
                    </a:ext>
                  </a:extLst>
                </a:gridCol>
                <a:gridCol w="318233">
                  <a:extLst>
                    <a:ext uri="{9D8B030D-6E8A-4147-A177-3AD203B41FA5}">
                      <a16:colId xmlns:a16="http://schemas.microsoft.com/office/drawing/2014/main" val="20004"/>
                    </a:ext>
                  </a:extLst>
                </a:gridCol>
                <a:gridCol w="318233">
                  <a:extLst>
                    <a:ext uri="{9D8B030D-6E8A-4147-A177-3AD203B41FA5}">
                      <a16:colId xmlns:a16="http://schemas.microsoft.com/office/drawing/2014/main" val="20005"/>
                    </a:ext>
                  </a:extLst>
                </a:gridCol>
                <a:gridCol w="318233">
                  <a:extLst>
                    <a:ext uri="{9D8B030D-6E8A-4147-A177-3AD203B41FA5}">
                      <a16:colId xmlns:a16="http://schemas.microsoft.com/office/drawing/2014/main" val="20006"/>
                    </a:ext>
                  </a:extLst>
                </a:gridCol>
                <a:gridCol w="318233">
                  <a:extLst>
                    <a:ext uri="{9D8B030D-6E8A-4147-A177-3AD203B41FA5}">
                      <a16:colId xmlns:a16="http://schemas.microsoft.com/office/drawing/2014/main" val="20007"/>
                    </a:ext>
                  </a:extLst>
                </a:gridCol>
                <a:gridCol w="318233">
                  <a:extLst>
                    <a:ext uri="{9D8B030D-6E8A-4147-A177-3AD203B41FA5}">
                      <a16:colId xmlns:a16="http://schemas.microsoft.com/office/drawing/2014/main" val="20008"/>
                    </a:ext>
                  </a:extLst>
                </a:gridCol>
                <a:gridCol w="318233">
                  <a:extLst>
                    <a:ext uri="{9D8B030D-6E8A-4147-A177-3AD203B41FA5}">
                      <a16:colId xmlns:a16="http://schemas.microsoft.com/office/drawing/2014/main" val="20009"/>
                    </a:ext>
                  </a:extLst>
                </a:gridCol>
                <a:gridCol w="318233">
                  <a:extLst>
                    <a:ext uri="{9D8B030D-6E8A-4147-A177-3AD203B41FA5}">
                      <a16:colId xmlns:a16="http://schemas.microsoft.com/office/drawing/2014/main" val="20010"/>
                    </a:ext>
                  </a:extLst>
                </a:gridCol>
                <a:gridCol w="318233">
                  <a:extLst>
                    <a:ext uri="{9D8B030D-6E8A-4147-A177-3AD203B41FA5}">
                      <a16:colId xmlns:a16="http://schemas.microsoft.com/office/drawing/2014/main" val="20011"/>
                    </a:ext>
                  </a:extLst>
                </a:gridCol>
                <a:gridCol w="318233">
                  <a:extLst>
                    <a:ext uri="{9D8B030D-6E8A-4147-A177-3AD203B41FA5}">
                      <a16:colId xmlns:a16="http://schemas.microsoft.com/office/drawing/2014/main" val="20012"/>
                    </a:ext>
                  </a:extLst>
                </a:gridCol>
              </a:tblGrid>
              <a:tr h="312615">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90">
                      <a:fgClr>
                        <a:srgbClr val="FFFFFF"/>
                      </a:fgClr>
                      <a:bgClr>
                        <a:srgbClr val="191919"/>
                      </a:bgClr>
                    </a:pattFill>
                  </a:tcPr>
                </a:tc>
                <a:tc>
                  <a:txBody>
                    <a:bodyPr/>
                    <a:lstStyle/>
                    <a:p>
                      <a:pPr algn="ctr">
                        <a:spcBef>
                          <a:spcPts val="600"/>
                        </a:spcBef>
                        <a:spcAft>
                          <a:spcPts val="0"/>
                        </a:spcAft>
                      </a:pPr>
                      <a:r>
                        <a:rPr lang="en-GB" sz="2000">
                          <a:latin typeface="Times New Roman"/>
                          <a:ea typeface="Times New Roman"/>
                          <a:cs typeface="Times New Roman"/>
                        </a:rPr>
                        <a:t>F</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en-GB" sz="2000">
                          <a:latin typeface="Times New Roman"/>
                          <a:ea typeface="Times New Roman"/>
                          <a:cs typeface="Times New Roman"/>
                        </a:rPr>
                        <a:t>I</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en-GB" sz="2000">
                          <a:latin typeface="Times New Roman"/>
                          <a:ea typeface="Times New Roman"/>
                          <a:cs typeface="Times New Roman"/>
                        </a:rPr>
                        <a:t>L</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nl-NL" sz="2000">
                          <a:latin typeface="Times New Roman"/>
                          <a:ea typeface="Times New Roman"/>
                          <a:cs typeface="Times New Roman"/>
                        </a:rPr>
                        <a:t>N</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nl-NL" sz="2000">
                          <a:latin typeface="Times New Roman"/>
                          <a:ea typeface="Times New Roman"/>
                          <a:cs typeface="Times New Roman"/>
                        </a:rPr>
                        <a:t>P</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nl-NL" sz="2000" dirty="0">
                          <a:latin typeface="Times New Roman"/>
                          <a:ea typeface="Times New Roman"/>
                          <a:cs typeface="Times New Roman"/>
                        </a:rPr>
                        <a:t>T</a:t>
                      </a:r>
                      <a:endParaRPr lang="fr-FR" sz="2000" dirty="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nl-NL" sz="2000">
                          <a:latin typeface="Times New Roman"/>
                          <a:ea typeface="Times New Roman"/>
                          <a:cs typeface="Times New Roman"/>
                        </a:rPr>
                        <a:t>U</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en-GB" sz="2000">
                          <a:latin typeface="Times New Roman"/>
                          <a:ea typeface="Times New Roman"/>
                          <a:cs typeface="Times New Roman"/>
                        </a:rPr>
                        <a:t>V</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en-GB" sz="2000">
                          <a:latin typeface="Times New Roman"/>
                          <a:ea typeface="Times New Roman"/>
                          <a:cs typeface="Times New Roman"/>
                        </a:rPr>
                        <a:t>W</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en-GB" sz="2000">
                          <a:latin typeface="Times New Roman"/>
                          <a:ea typeface="Times New Roman"/>
                          <a:cs typeface="Times New Roman"/>
                        </a:rPr>
                        <a:t>X</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fr-FR" sz="2000">
                          <a:latin typeface="Times New Roman"/>
                          <a:ea typeface="Times New Roman"/>
                          <a:cs typeface="Times New Roman"/>
                        </a:rPr>
                        <a:t>Y</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fr-FR" sz="2000">
                          <a:latin typeface="Times New Roman"/>
                          <a:ea typeface="Times New Roman"/>
                          <a:cs typeface="Times New Roman"/>
                        </a:rPr>
                        <a:t>Z</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extLst>
                  <a:ext uri="{0D108BD9-81ED-4DB2-BD59-A6C34878D82A}">
                    <a16:rowId xmlns:a16="http://schemas.microsoft.com/office/drawing/2014/main" val="10000"/>
                  </a:ext>
                </a:extLst>
              </a:tr>
              <a:tr h="312615">
                <a:tc>
                  <a:txBody>
                    <a:bodyPr/>
                    <a:lstStyle/>
                    <a:p>
                      <a:pPr algn="ctr">
                        <a:spcBef>
                          <a:spcPts val="600"/>
                        </a:spcBef>
                        <a:spcAft>
                          <a:spcPts val="0"/>
                        </a:spcAft>
                      </a:pPr>
                      <a:r>
                        <a:rPr lang="fr-FR" sz="2000">
                          <a:latin typeface="Times New Roman"/>
                          <a:ea typeface="Times New Roman"/>
                          <a:cs typeface="Times New Roman"/>
                        </a:rPr>
                        <a:t>F</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2000">
                          <a:latin typeface="Times New Roman"/>
                          <a:ea typeface="Times New Roman"/>
                          <a:cs typeface="Times New Roman"/>
                        </a:rPr>
                        <a:t>3</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2000">
                          <a:latin typeface="Times New Roman"/>
                          <a:ea typeface="Times New Roman"/>
                          <a:cs typeface="Times New Roman"/>
                        </a:rPr>
                        <a:t>1</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dirty="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2000">
                          <a:latin typeface="Times New Roman"/>
                          <a:ea typeface="Times New Roman"/>
                          <a:cs typeface="Times New Roman"/>
                        </a:rPr>
                        <a:t>3</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2000">
                          <a:latin typeface="Times New Roman"/>
                          <a:ea typeface="Times New Roman"/>
                          <a:cs typeface="Times New Roman"/>
                        </a:rPr>
                        <a:t>4</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2615">
                <a:tc>
                  <a:txBody>
                    <a:bodyPr/>
                    <a:lstStyle/>
                    <a:p>
                      <a:pPr algn="ctr">
                        <a:spcBef>
                          <a:spcPts val="600"/>
                        </a:spcBef>
                        <a:spcAft>
                          <a:spcPts val="0"/>
                        </a:spcAft>
                      </a:pPr>
                      <a:r>
                        <a:rPr lang="en-GB" sz="2000">
                          <a:latin typeface="Times New Roman"/>
                          <a:ea typeface="Times New Roman"/>
                          <a:cs typeface="Times New Roman"/>
                        </a:rPr>
                        <a:t>I</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en-GB" sz="2000">
                          <a:latin typeface="Times New Roman"/>
                          <a:ea typeface="Times New Roman"/>
                          <a:cs typeface="Times New Roman"/>
                        </a:rPr>
                        <a:t>3</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2000">
                          <a:latin typeface="Times New Roman"/>
                          <a:ea typeface="Times New Roman"/>
                          <a:cs typeface="Times New Roman"/>
                        </a:rPr>
                        <a:t>2</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2000">
                          <a:latin typeface="Times New Roman"/>
                          <a:ea typeface="Times New Roman"/>
                          <a:cs typeface="Times New Roman"/>
                        </a:rPr>
                        <a:t>2</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2615">
                <a:tc>
                  <a:txBody>
                    <a:bodyPr/>
                    <a:lstStyle/>
                    <a:p>
                      <a:pPr algn="ctr">
                        <a:spcBef>
                          <a:spcPts val="600"/>
                        </a:spcBef>
                        <a:spcAft>
                          <a:spcPts val="0"/>
                        </a:spcAft>
                      </a:pPr>
                      <a:r>
                        <a:rPr lang="en-GB" sz="2000">
                          <a:latin typeface="Times New Roman"/>
                          <a:ea typeface="Times New Roman"/>
                          <a:cs typeface="Times New Roman"/>
                        </a:rPr>
                        <a:t>L</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2000">
                          <a:latin typeface="Times New Roman"/>
                          <a:ea typeface="Times New Roman"/>
                          <a:cs typeface="Times New Roman"/>
                        </a:rPr>
                        <a:t>2</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2000">
                          <a:latin typeface="Times New Roman"/>
                          <a:ea typeface="Times New Roman"/>
                          <a:cs typeface="Times New Roman"/>
                        </a:rPr>
                        <a:t>3</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2615">
                <a:tc>
                  <a:txBody>
                    <a:bodyPr/>
                    <a:lstStyle/>
                    <a:p>
                      <a:pPr algn="ctr">
                        <a:spcBef>
                          <a:spcPts val="600"/>
                        </a:spcBef>
                        <a:spcAft>
                          <a:spcPts val="0"/>
                        </a:spcAft>
                      </a:pPr>
                      <a:r>
                        <a:rPr lang="en-GB" sz="2000">
                          <a:latin typeface="Times New Roman"/>
                          <a:ea typeface="Times New Roman"/>
                          <a:cs typeface="Times New Roman"/>
                        </a:rPr>
                        <a:t>N</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endParaRPr lang="en-GB"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2</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2</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1</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1</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3</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12615">
                <a:tc>
                  <a:txBody>
                    <a:bodyPr/>
                    <a:lstStyle/>
                    <a:p>
                      <a:pPr algn="ctr">
                        <a:spcBef>
                          <a:spcPts val="600"/>
                        </a:spcBef>
                        <a:spcAft>
                          <a:spcPts val="0"/>
                        </a:spcAft>
                      </a:pPr>
                      <a:r>
                        <a:rPr lang="nl-NL" sz="2000">
                          <a:latin typeface="Times New Roman"/>
                          <a:ea typeface="Times New Roman"/>
                          <a:cs typeface="Times New Roman"/>
                        </a:rPr>
                        <a:t>P</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nl-NL" sz="2000">
                          <a:latin typeface="Times New Roman"/>
                          <a:ea typeface="Times New Roman"/>
                          <a:cs typeface="Times New Roman"/>
                        </a:rPr>
                        <a:t>1</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2</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2</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2</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3</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12615">
                <a:tc>
                  <a:txBody>
                    <a:bodyPr/>
                    <a:lstStyle/>
                    <a:p>
                      <a:pPr algn="ctr">
                        <a:spcBef>
                          <a:spcPts val="600"/>
                        </a:spcBef>
                        <a:spcAft>
                          <a:spcPts val="0"/>
                        </a:spcAft>
                      </a:pPr>
                      <a:r>
                        <a:rPr lang="nl-NL" sz="2000">
                          <a:latin typeface="Times New Roman"/>
                          <a:ea typeface="Times New Roman"/>
                          <a:cs typeface="Times New Roman"/>
                        </a:rPr>
                        <a:t>T</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1</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1</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4</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nl-NL" sz="2000">
                          <a:latin typeface="Times New Roman"/>
                          <a:ea typeface="Times New Roman"/>
                          <a:cs typeface="Times New Roman"/>
                        </a:rPr>
                        <a:t>3</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12615">
                <a:tc>
                  <a:txBody>
                    <a:bodyPr/>
                    <a:lstStyle/>
                    <a:p>
                      <a:pPr algn="ctr">
                        <a:spcBef>
                          <a:spcPts val="600"/>
                        </a:spcBef>
                        <a:spcAft>
                          <a:spcPts val="0"/>
                        </a:spcAft>
                      </a:pPr>
                      <a:r>
                        <a:rPr lang="nl-NL" sz="2000">
                          <a:latin typeface="Times New Roman"/>
                          <a:ea typeface="Times New Roman"/>
                          <a:cs typeface="Times New Roman"/>
                        </a:rPr>
                        <a:t>U</a:t>
                      </a: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nl-NL"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2</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1</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1</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5</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12615">
                <a:tc>
                  <a:txBody>
                    <a:bodyPr/>
                    <a:lstStyle/>
                    <a:p>
                      <a:pPr algn="ctr">
                        <a:spcBef>
                          <a:spcPts val="600"/>
                        </a:spcBef>
                        <a:spcAft>
                          <a:spcPts val="0"/>
                        </a:spcAft>
                      </a:pPr>
                      <a:r>
                        <a:rPr lang="fr-FR" sz="2000">
                          <a:latin typeface="Times New Roman"/>
                          <a:ea typeface="Times New Roman"/>
                          <a:cs typeface="Times New Roman"/>
                        </a:rPr>
                        <a:t>V</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1</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5</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12615">
                <a:tc>
                  <a:txBody>
                    <a:bodyPr/>
                    <a:lstStyle/>
                    <a:p>
                      <a:pPr algn="ctr">
                        <a:spcBef>
                          <a:spcPts val="600"/>
                        </a:spcBef>
                        <a:spcAft>
                          <a:spcPts val="0"/>
                        </a:spcAft>
                      </a:pPr>
                      <a:r>
                        <a:rPr lang="fr-FR" sz="2000">
                          <a:latin typeface="Times New Roman"/>
                          <a:ea typeface="Times New Roman"/>
                          <a:cs typeface="Times New Roman"/>
                        </a:rPr>
                        <a:t>W</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3</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2</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4</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1</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12615">
                <a:tc>
                  <a:txBody>
                    <a:bodyPr/>
                    <a:lstStyle/>
                    <a:p>
                      <a:pPr algn="ctr">
                        <a:spcBef>
                          <a:spcPts val="600"/>
                        </a:spcBef>
                        <a:spcAft>
                          <a:spcPts val="0"/>
                        </a:spcAft>
                      </a:pPr>
                      <a:r>
                        <a:rPr lang="fr-FR" sz="2000">
                          <a:latin typeface="Times New Roman"/>
                          <a:ea typeface="Times New Roman"/>
                          <a:cs typeface="Times New Roman"/>
                        </a:rPr>
                        <a:t>X</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3</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3</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5</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12615">
                <a:tc>
                  <a:txBody>
                    <a:bodyPr/>
                    <a:lstStyle/>
                    <a:p>
                      <a:pPr algn="ctr">
                        <a:spcBef>
                          <a:spcPts val="600"/>
                        </a:spcBef>
                        <a:spcAft>
                          <a:spcPts val="0"/>
                        </a:spcAft>
                      </a:pPr>
                      <a:r>
                        <a:rPr lang="fr-FR" sz="2000">
                          <a:latin typeface="Times New Roman"/>
                          <a:ea typeface="Times New Roman"/>
                          <a:cs typeface="Times New Roman"/>
                        </a:rPr>
                        <a:t>Y</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fr-FR" sz="2000">
                          <a:latin typeface="Times New Roman"/>
                          <a:ea typeface="Times New Roman"/>
                          <a:cs typeface="Times New Roman"/>
                        </a:rPr>
                        <a:t>3</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3</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1</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1</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12615">
                <a:tc>
                  <a:txBody>
                    <a:bodyPr/>
                    <a:lstStyle/>
                    <a:p>
                      <a:pPr algn="ctr">
                        <a:spcBef>
                          <a:spcPts val="600"/>
                        </a:spcBef>
                        <a:spcAft>
                          <a:spcPts val="0"/>
                        </a:spcAft>
                      </a:pPr>
                      <a:r>
                        <a:rPr lang="fr-FR" sz="2000">
                          <a:latin typeface="Times New Roman"/>
                          <a:ea typeface="Times New Roman"/>
                          <a:cs typeface="Times New Roman"/>
                        </a:rPr>
                        <a:t>Z</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Bef>
                          <a:spcPts val="600"/>
                        </a:spcBef>
                        <a:spcAft>
                          <a:spcPts val="0"/>
                        </a:spcAft>
                      </a:pPr>
                      <a:r>
                        <a:rPr lang="fr-FR" sz="2000">
                          <a:latin typeface="Times New Roman"/>
                          <a:ea typeface="Times New Roman"/>
                          <a:cs typeface="Times New Roman"/>
                        </a:rPr>
                        <a:t>4</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2000">
                          <a:latin typeface="Times New Roman"/>
                          <a:ea typeface="Times New Roman"/>
                          <a:cs typeface="Times New Roman"/>
                        </a:rPr>
                        <a:t>5</a:t>
                      </a: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fr-FR" sz="2000" dirty="0">
                        <a:latin typeface="Times New Roman"/>
                        <a:ea typeface="Times New Roman"/>
                        <a:cs typeface="Times New Roman"/>
                      </a:endParaRPr>
                    </a:p>
                  </a:txBody>
                  <a:tcPr marL="39639" marR="39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20778" name="ZoneTexte 3">
            <a:extLst>
              <a:ext uri="{FF2B5EF4-FFF2-40B4-BE49-F238E27FC236}">
                <a16:creationId xmlns:a16="http://schemas.microsoft.com/office/drawing/2014/main" id="{10BF1706-7340-DA62-287E-A940950D46E2}"/>
              </a:ext>
            </a:extLst>
          </p:cNvPr>
          <p:cNvSpPr txBox="1">
            <a:spLocks noChangeArrowheads="1"/>
          </p:cNvSpPr>
          <p:nvPr/>
        </p:nvSpPr>
        <p:spPr bwMode="auto">
          <a:xfrm>
            <a:off x="1011239" y="2232025"/>
            <a:ext cx="34559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fr-FR" altLang="fr-FR" sz="2800" dirty="0"/>
              <a:t>Le codage d’une solution</a:t>
            </a:r>
          </a:p>
        </p:txBody>
      </p:sp>
      <p:pic>
        <p:nvPicPr>
          <p:cNvPr id="20779" name="Picture 2" descr="http://us.123rf.com/400wm/400/400/ekrofe/ekrofe1301/ekrofe130100043/17600772-quatre-smiley-montrant-differents-gestes.jpg">
            <a:extLst>
              <a:ext uri="{FF2B5EF4-FFF2-40B4-BE49-F238E27FC236}">
                <a16:creationId xmlns:a16="http://schemas.microsoft.com/office/drawing/2014/main" id="{FBFDE9D9-BC83-42C8-9EC4-635659A76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086" r="52850" b="56198"/>
          <a:stretch>
            <a:fillRect/>
          </a:stretch>
        </p:blipFill>
        <p:spPr bwMode="auto">
          <a:xfrm>
            <a:off x="717551" y="3571875"/>
            <a:ext cx="244792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a:extLst>
              <a:ext uri="{FF2B5EF4-FFF2-40B4-BE49-F238E27FC236}">
                <a16:creationId xmlns:a16="http://schemas.microsoft.com/office/drawing/2014/main" id="{9CC2A521-19D7-F93C-9983-9F2928563FEF}"/>
              </a:ext>
            </a:extLst>
          </p:cNvPr>
          <p:cNvPicPr>
            <a:picLocks noChangeAspect="1"/>
          </p:cNvPicPr>
          <p:nvPr/>
        </p:nvPicPr>
        <p:blipFill>
          <a:blip r:embed="rId3"/>
          <a:stretch>
            <a:fillRect/>
          </a:stretch>
        </p:blipFill>
        <p:spPr>
          <a:xfrm>
            <a:off x="9083340" y="2066715"/>
            <a:ext cx="2391109" cy="1505160"/>
          </a:xfrm>
          <a:prstGeom prst="rect">
            <a:avLst/>
          </a:prstGeom>
        </p:spPr>
      </p:pic>
      <p:sp>
        <p:nvSpPr>
          <p:cNvPr id="6" name="ZoneTexte 5">
            <a:extLst>
              <a:ext uri="{FF2B5EF4-FFF2-40B4-BE49-F238E27FC236}">
                <a16:creationId xmlns:a16="http://schemas.microsoft.com/office/drawing/2014/main" id="{731FFDE9-F798-852C-CC2E-00748103AE0C}"/>
              </a:ext>
            </a:extLst>
          </p:cNvPr>
          <p:cNvSpPr txBox="1"/>
          <p:nvPr/>
        </p:nvSpPr>
        <p:spPr>
          <a:xfrm>
            <a:off x="9080170" y="3972104"/>
            <a:ext cx="2524125" cy="1200329"/>
          </a:xfrm>
          <a:prstGeom prst="rect">
            <a:avLst/>
          </a:prstGeom>
          <a:noFill/>
        </p:spPr>
        <p:txBody>
          <a:bodyPr wrap="square" rtlCol="0">
            <a:spAutoFit/>
          </a:bodyPr>
          <a:lstStyle/>
          <a:p>
            <a:r>
              <a:rPr lang="fr-FR" dirty="0"/>
              <a:t>Par exemple entre W et T (ou T et W) il y a 4 cotés de carré unitaire en commun</a:t>
            </a:r>
          </a:p>
        </p:txBody>
      </p:sp>
      <p:sp>
        <p:nvSpPr>
          <p:cNvPr id="7" name="ZoneTexte 6">
            <a:extLst>
              <a:ext uri="{FF2B5EF4-FFF2-40B4-BE49-F238E27FC236}">
                <a16:creationId xmlns:a16="http://schemas.microsoft.com/office/drawing/2014/main" id="{7A6E6196-AC6C-9090-0D6E-F24BA8F92B74}"/>
              </a:ext>
            </a:extLst>
          </p:cNvPr>
          <p:cNvSpPr txBox="1"/>
          <p:nvPr/>
        </p:nvSpPr>
        <p:spPr>
          <a:xfrm>
            <a:off x="10295862" y="2232025"/>
            <a:ext cx="314325" cy="369332"/>
          </a:xfrm>
          <a:prstGeom prst="rect">
            <a:avLst/>
          </a:prstGeom>
          <a:noFill/>
        </p:spPr>
        <p:txBody>
          <a:bodyPr wrap="square" rtlCol="0">
            <a:spAutoFit/>
          </a:bodyPr>
          <a:lstStyle/>
          <a:p>
            <a:r>
              <a:rPr lang="fr-FR" dirty="0">
                <a:solidFill>
                  <a:srgbClr val="FF0000"/>
                </a:solidFill>
              </a:rPr>
              <a:t>1</a:t>
            </a:r>
          </a:p>
        </p:txBody>
      </p:sp>
      <p:sp>
        <p:nvSpPr>
          <p:cNvPr id="10" name="ZoneTexte 9">
            <a:extLst>
              <a:ext uri="{FF2B5EF4-FFF2-40B4-BE49-F238E27FC236}">
                <a16:creationId xmlns:a16="http://schemas.microsoft.com/office/drawing/2014/main" id="{720CD28F-D086-B2FD-238F-857C5E8E2BB2}"/>
              </a:ext>
            </a:extLst>
          </p:cNvPr>
          <p:cNvSpPr txBox="1"/>
          <p:nvPr/>
        </p:nvSpPr>
        <p:spPr>
          <a:xfrm>
            <a:off x="10350168" y="2612960"/>
            <a:ext cx="314325" cy="369332"/>
          </a:xfrm>
          <a:prstGeom prst="rect">
            <a:avLst/>
          </a:prstGeom>
          <a:noFill/>
        </p:spPr>
        <p:txBody>
          <a:bodyPr wrap="square" rtlCol="0">
            <a:spAutoFit/>
          </a:bodyPr>
          <a:lstStyle/>
          <a:p>
            <a:r>
              <a:rPr lang="fr-FR" dirty="0">
                <a:solidFill>
                  <a:srgbClr val="FF0000"/>
                </a:solidFill>
              </a:rPr>
              <a:t>2</a:t>
            </a:r>
          </a:p>
        </p:txBody>
      </p:sp>
      <p:sp>
        <p:nvSpPr>
          <p:cNvPr id="11" name="ZoneTexte 10">
            <a:extLst>
              <a:ext uri="{FF2B5EF4-FFF2-40B4-BE49-F238E27FC236}">
                <a16:creationId xmlns:a16="http://schemas.microsoft.com/office/drawing/2014/main" id="{AA525323-3E02-2542-D826-1D0E9E2086FA}"/>
              </a:ext>
            </a:extLst>
          </p:cNvPr>
          <p:cNvSpPr txBox="1"/>
          <p:nvPr/>
        </p:nvSpPr>
        <p:spPr>
          <a:xfrm>
            <a:off x="10185069" y="2823503"/>
            <a:ext cx="314325" cy="369332"/>
          </a:xfrm>
          <a:prstGeom prst="rect">
            <a:avLst/>
          </a:prstGeom>
          <a:noFill/>
        </p:spPr>
        <p:txBody>
          <a:bodyPr wrap="square" rtlCol="0">
            <a:spAutoFit/>
          </a:bodyPr>
          <a:lstStyle/>
          <a:p>
            <a:r>
              <a:rPr lang="fr-FR" dirty="0">
                <a:solidFill>
                  <a:srgbClr val="FF0000"/>
                </a:solidFill>
              </a:rPr>
              <a:t>3</a:t>
            </a:r>
          </a:p>
        </p:txBody>
      </p:sp>
      <p:sp>
        <p:nvSpPr>
          <p:cNvPr id="12" name="ZoneTexte 11">
            <a:extLst>
              <a:ext uri="{FF2B5EF4-FFF2-40B4-BE49-F238E27FC236}">
                <a16:creationId xmlns:a16="http://schemas.microsoft.com/office/drawing/2014/main" id="{8BB7C903-2178-2317-77B4-DEDEEA769596}"/>
              </a:ext>
            </a:extLst>
          </p:cNvPr>
          <p:cNvSpPr txBox="1"/>
          <p:nvPr/>
        </p:nvSpPr>
        <p:spPr>
          <a:xfrm>
            <a:off x="9964569" y="3001447"/>
            <a:ext cx="314325" cy="369332"/>
          </a:xfrm>
          <a:prstGeom prst="rect">
            <a:avLst/>
          </a:prstGeom>
          <a:noFill/>
        </p:spPr>
        <p:txBody>
          <a:bodyPr wrap="square" rtlCol="0">
            <a:spAutoFit/>
          </a:bodyPr>
          <a:lstStyle/>
          <a:p>
            <a:r>
              <a:rPr lang="fr-FR" dirty="0">
                <a:solidFill>
                  <a:srgbClr val="FF0000"/>
                </a:solidFill>
              </a:rPr>
              <a:t>4</a:t>
            </a:r>
          </a:p>
        </p:txBody>
      </p:sp>
      <p:cxnSp>
        <p:nvCxnSpPr>
          <p:cNvPr id="9" name="Connecteur droit avec flèche 8">
            <a:extLst>
              <a:ext uri="{FF2B5EF4-FFF2-40B4-BE49-F238E27FC236}">
                <a16:creationId xmlns:a16="http://schemas.microsoft.com/office/drawing/2014/main" id="{0313F736-77E9-6709-FD3F-256076277071}"/>
              </a:ext>
            </a:extLst>
          </p:cNvPr>
          <p:cNvCxnSpPr>
            <a:cxnSpLocks/>
          </p:cNvCxnSpPr>
          <p:nvPr/>
        </p:nvCxnSpPr>
        <p:spPr>
          <a:xfrm flipH="1" flipV="1">
            <a:off x="7343775" y="4381500"/>
            <a:ext cx="1736395" cy="428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121BB0E2-24F0-064B-C428-F83D8FE517E1}"/>
              </a:ext>
            </a:extLst>
          </p:cNvPr>
          <p:cNvCxnSpPr>
            <a:cxnSpLocks/>
          </p:cNvCxnSpPr>
          <p:nvPr/>
        </p:nvCxnSpPr>
        <p:spPr>
          <a:xfrm flipH="1">
            <a:off x="6477000" y="4810125"/>
            <a:ext cx="2603170" cy="447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7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77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78" grpId="0"/>
      <p:bldP spid="6" grpId="0"/>
      <p:bldP spid="7" grpId="0"/>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20A3CE5-87AB-8298-036E-5FF2F5634447}"/>
              </a:ext>
            </a:extLst>
          </p:cNvPr>
          <p:cNvSpPr txBox="1"/>
          <p:nvPr/>
        </p:nvSpPr>
        <p:spPr>
          <a:xfrm>
            <a:off x="304800" y="176013"/>
            <a:ext cx="10192369" cy="1569660"/>
          </a:xfrm>
          <a:prstGeom prst="rect">
            <a:avLst/>
          </a:prstGeom>
          <a:noFill/>
        </p:spPr>
        <p:txBody>
          <a:bodyPr wrap="square" rtlCol="0">
            <a:spAutoFit/>
          </a:bodyPr>
          <a:lstStyle/>
          <a:p>
            <a:r>
              <a:rPr lang="fr-FR" sz="2400" dirty="0">
                <a:effectLst/>
                <a:latin typeface="Times New Roman" panose="02020603050405020304" pitchFamily="18" charset="0"/>
                <a:ea typeface="Calibri" panose="020F0502020204030204" pitchFamily="34" charset="0"/>
                <a:cs typeface="Times New Roman" panose="02020603050405020304" pitchFamily="18" charset="0"/>
              </a:rPr>
              <a:t>Le tableau est symétrique par rapport à sa première diagonale</a:t>
            </a:r>
          </a:p>
          <a:p>
            <a:r>
              <a:rPr lang="fr-FR" sz="2400" dirty="0">
                <a:effectLst/>
                <a:latin typeface="Times New Roman" panose="02020603050405020304" pitchFamily="18" charset="0"/>
                <a:ea typeface="Calibri" panose="020F0502020204030204" pitchFamily="34" charset="0"/>
                <a:cs typeface="Times New Roman" panose="02020603050405020304" pitchFamily="18" charset="0"/>
              </a:rPr>
              <a:t>Un demi tableau suffirait comme le fait d’ailleurs la brochure Jeux 7 de l’APMEP qui traite de ce sujet sous le nom de </a:t>
            </a:r>
            <a:r>
              <a:rPr lang="fr-FR" sz="2400" dirty="0" err="1">
                <a:effectLst/>
                <a:latin typeface="Times New Roman" panose="02020603050405020304" pitchFamily="18" charset="0"/>
                <a:ea typeface="Calibri" panose="020F0502020204030204" pitchFamily="34" charset="0"/>
                <a:cs typeface="Times New Roman" panose="02020603050405020304" pitchFamily="18" charset="0"/>
              </a:rPr>
              <a:t>pentadallage</a:t>
            </a:r>
            <a:endParaRPr lang="fr-FR" sz="24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sz="2400" dirty="0"/>
          </a:p>
        </p:txBody>
      </p:sp>
      <p:pic>
        <p:nvPicPr>
          <p:cNvPr id="4" name="Image 3">
            <a:extLst>
              <a:ext uri="{FF2B5EF4-FFF2-40B4-BE49-F238E27FC236}">
                <a16:creationId xmlns:a16="http://schemas.microsoft.com/office/drawing/2014/main" id="{8CFCCA67-440E-39F7-C740-168B44FE7DBC}"/>
              </a:ext>
            </a:extLst>
          </p:cNvPr>
          <p:cNvPicPr>
            <a:picLocks noChangeAspect="1"/>
          </p:cNvPicPr>
          <p:nvPr/>
        </p:nvPicPr>
        <p:blipFill>
          <a:blip r:embed="rId2"/>
          <a:stretch>
            <a:fillRect/>
          </a:stretch>
        </p:blipFill>
        <p:spPr>
          <a:xfrm>
            <a:off x="2558278" y="1879023"/>
            <a:ext cx="7075443" cy="4139080"/>
          </a:xfrm>
          <a:prstGeom prst="rect">
            <a:avLst/>
          </a:prstGeom>
        </p:spPr>
      </p:pic>
    </p:spTree>
    <p:extLst>
      <p:ext uri="{BB962C8B-B14F-4D97-AF65-F5344CB8AC3E}">
        <p14:creationId xmlns:p14="http://schemas.microsoft.com/office/powerpoint/2010/main" val="221361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65B634EF-1549-207A-2736-1128BE192374}"/>
              </a:ext>
            </a:extLst>
          </p:cNvPr>
          <p:cNvGraphicFramePr>
            <a:graphicFrameLocks noGrp="1"/>
          </p:cNvGraphicFramePr>
          <p:nvPr>
            <p:extLst>
              <p:ext uri="{D42A27DB-BD31-4B8C-83A1-F6EECF244321}">
                <p14:modId xmlns:p14="http://schemas.microsoft.com/office/powerpoint/2010/main" val="578327101"/>
              </p:ext>
            </p:extLst>
          </p:nvPr>
        </p:nvGraphicFramePr>
        <p:xfrm>
          <a:off x="4864182" y="476251"/>
          <a:ext cx="6630988" cy="5905497"/>
        </p:xfrm>
        <a:graphic>
          <a:graphicData uri="http://schemas.openxmlformats.org/drawingml/2006/table">
            <a:tbl>
              <a:tblPr/>
              <a:tblGrid>
                <a:gridCol w="510076">
                  <a:extLst>
                    <a:ext uri="{9D8B030D-6E8A-4147-A177-3AD203B41FA5}">
                      <a16:colId xmlns:a16="http://schemas.microsoft.com/office/drawing/2014/main" val="20000"/>
                    </a:ext>
                  </a:extLst>
                </a:gridCol>
                <a:gridCol w="510076">
                  <a:extLst>
                    <a:ext uri="{9D8B030D-6E8A-4147-A177-3AD203B41FA5}">
                      <a16:colId xmlns:a16="http://schemas.microsoft.com/office/drawing/2014/main" val="20001"/>
                    </a:ext>
                  </a:extLst>
                </a:gridCol>
                <a:gridCol w="510076">
                  <a:extLst>
                    <a:ext uri="{9D8B030D-6E8A-4147-A177-3AD203B41FA5}">
                      <a16:colId xmlns:a16="http://schemas.microsoft.com/office/drawing/2014/main" val="20002"/>
                    </a:ext>
                  </a:extLst>
                </a:gridCol>
                <a:gridCol w="510076">
                  <a:extLst>
                    <a:ext uri="{9D8B030D-6E8A-4147-A177-3AD203B41FA5}">
                      <a16:colId xmlns:a16="http://schemas.microsoft.com/office/drawing/2014/main" val="20003"/>
                    </a:ext>
                  </a:extLst>
                </a:gridCol>
                <a:gridCol w="510076">
                  <a:extLst>
                    <a:ext uri="{9D8B030D-6E8A-4147-A177-3AD203B41FA5}">
                      <a16:colId xmlns:a16="http://schemas.microsoft.com/office/drawing/2014/main" val="20004"/>
                    </a:ext>
                  </a:extLst>
                </a:gridCol>
                <a:gridCol w="510076">
                  <a:extLst>
                    <a:ext uri="{9D8B030D-6E8A-4147-A177-3AD203B41FA5}">
                      <a16:colId xmlns:a16="http://schemas.microsoft.com/office/drawing/2014/main" val="20005"/>
                    </a:ext>
                  </a:extLst>
                </a:gridCol>
                <a:gridCol w="510076">
                  <a:extLst>
                    <a:ext uri="{9D8B030D-6E8A-4147-A177-3AD203B41FA5}">
                      <a16:colId xmlns:a16="http://schemas.microsoft.com/office/drawing/2014/main" val="20006"/>
                    </a:ext>
                  </a:extLst>
                </a:gridCol>
                <a:gridCol w="510076">
                  <a:extLst>
                    <a:ext uri="{9D8B030D-6E8A-4147-A177-3AD203B41FA5}">
                      <a16:colId xmlns:a16="http://schemas.microsoft.com/office/drawing/2014/main" val="20007"/>
                    </a:ext>
                  </a:extLst>
                </a:gridCol>
                <a:gridCol w="510076">
                  <a:extLst>
                    <a:ext uri="{9D8B030D-6E8A-4147-A177-3AD203B41FA5}">
                      <a16:colId xmlns:a16="http://schemas.microsoft.com/office/drawing/2014/main" val="20008"/>
                    </a:ext>
                  </a:extLst>
                </a:gridCol>
                <a:gridCol w="510076">
                  <a:extLst>
                    <a:ext uri="{9D8B030D-6E8A-4147-A177-3AD203B41FA5}">
                      <a16:colId xmlns:a16="http://schemas.microsoft.com/office/drawing/2014/main" val="20009"/>
                    </a:ext>
                  </a:extLst>
                </a:gridCol>
                <a:gridCol w="510076">
                  <a:extLst>
                    <a:ext uri="{9D8B030D-6E8A-4147-A177-3AD203B41FA5}">
                      <a16:colId xmlns:a16="http://schemas.microsoft.com/office/drawing/2014/main" val="20010"/>
                    </a:ext>
                  </a:extLst>
                </a:gridCol>
                <a:gridCol w="510076">
                  <a:extLst>
                    <a:ext uri="{9D8B030D-6E8A-4147-A177-3AD203B41FA5}">
                      <a16:colId xmlns:a16="http://schemas.microsoft.com/office/drawing/2014/main" val="20011"/>
                    </a:ext>
                  </a:extLst>
                </a:gridCol>
                <a:gridCol w="510076">
                  <a:extLst>
                    <a:ext uri="{9D8B030D-6E8A-4147-A177-3AD203B41FA5}">
                      <a16:colId xmlns:a16="http://schemas.microsoft.com/office/drawing/2014/main" val="20012"/>
                    </a:ext>
                  </a:extLst>
                </a:gridCol>
              </a:tblGrid>
              <a:tr h="454269">
                <a:tc>
                  <a:txBody>
                    <a:bodyPr/>
                    <a:lstStyle/>
                    <a:p>
                      <a:pPr algn="ctr">
                        <a:spcAft>
                          <a:spcPts val="0"/>
                        </a:spcAft>
                      </a:pPr>
                      <a:endParaRPr lang="en-GB" sz="2800" dirty="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90">
                      <a:fgClr>
                        <a:srgbClr val="FFFFFF"/>
                      </a:fgClr>
                      <a:bgClr>
                        <a:srgbClr val="191919"/>
                      </a:bgClr>
                    </a:pattFill>
                  </a:tcPr>
                </a:tc>
                <a:tc>
                  <a:txBody>
                    <a:bodyPr/>
                    <a:lstStyle/>
                    <a:p>
                      <a:pPr algn="ctr">
                        <a:spcAft>
                          <a:spcPts val="0"/>
                        </a:spcAft>
                      </a:pPr>
                      <a:r>
                        <a:rPr lang="en-GB" sz="2800">
                          <a:latin typeface="Times New Roman"/>
                          <a:ea typeface="Times New Roman"/>
                          <a:cs typeface="Times New Roman"/>
                        </a:rPr>
                        <a:t>F</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800">
                          <a:latin typeface="Times New Roman"/>
                          <a:ea typeface="Times New Roman"/>
                          <a:cs typeface="Times New Roman"/>
                        </a:rPr>
                        <a:t>I</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800">
                          <a:latin typeface="Times New Roman"/>
                          <a:ea typeface="Times New Roman"/>
                          <a:cs typeface="Times New Roman"/>
                        </a:rPr>
                        <a:t>L</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800">
                          <a:latin typeface="Times New Roman"/>
                          <a:ea typeface="Times New Roman"/>
                          <a:cs typeface="Times New Roman"/>
                        </a:rPr>
                        <a:t>N</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800">
                          <a:latin typeface="Times New Roman"/>
                          <a:ea typeface="Times New Roman"/>
                          <a:cs typeface="Times New Roman"/>
                        </a:rPr>
                        <a:t>P</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800">
                          <a:latin typeface="Times New Roman"/>
                          <a:ea typeface="Times New Roman"/>
                          <a:cs typeface="Times New Roman"/>
                        </a:rPr>
                        <a:t>T</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800">
                          <a:latin typeface="Times New Roman"/>
                          <a:ea typeface="Times New Roman"/>
                          <a:cs typeface="Times New Roman"/>
                        </a:rPr>
                        <a:t>U</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800">
                          <a:latin typeface="Times New Roman"/>
                          <a:ea typeface="Times New Roman"/>
                          <a:cs typeface="Times New Roman"/>
                        </a:rPr>
                        <a:t>V</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800">
                          <a:latin typeface="Times New Roman"/>
                          <a:ea typeface="Times New Roman"/>
                          <a:cs typeface="Times New Roman"/>
                        </a:rPr>
                        <a:t>W</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800">
                          <a:latin typeface="Times New Roman"/>
                          <a:ea typeface="Times New Roman"/>
                          <a:cs typeface="Times New Roman"/>
                        </a:rPr>
                        <a:t>X</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800">
                          <a:latin typeface="Times New Roman"/>
                          <a:ea typeface="Times New Roman"/>
                          <a:cs typeface="Times New Roman"/>
                        </a:rPr>
                        <a:t>Y</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800">
                          <a:latin typeface="Times New Roman"/>
                          <a:ea typeface="Times New Roman"/>
                          <a:cs typeface="Times New Roman"/>
                        </a:rPr>
                        <a:t>Z</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extLst>
                  <a:ext uri="{0D108BD9-81ED-4DB2-BD59-A6C34878D82A}">
                    <a16:rowId xmlns:a16="http://schemas.microsoft.com/office/drawing/2014/main" val="10000"/>
                  </a:ext>
                </a:extLst>
              </a:tr>
              <a:tr h="454269">
                <a:tc>
                  <a:txBody>
                    <a:bodyPr/>
                    <a:lstStyle/>
                    <a:p>
                      <a:pPr algn="ctr">
                        <a:spcAft>
                          <a:spcPts val="0"/>
                        </a:spcAft>
                      </a:pPr>
                      <a:r>
                        <a:rPr lang="fr-FR" sz="2800">
                          <a:latin typeface="Times New Roman"/>
                          <a:ea typeface="Times New Roman"/>
                          <a:cs typeface="Times New Roman"/>
                        </a:rPr>
                        <a:t>F</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2</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4</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4</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4269">
                <a:tc>
                  <a:txBody>
                    <a:bodyPr/>
                    <a:lstStyle/>
                    <a:p>
                      <a:pPr algn="ctr">
                        <a:spcAft>
                          <a:spcPts val="0"/>
                        </a:spcAft>
                      </a:pPr>
                      <a:r>
                        <a:rPr lang="en-GB" sz="2800">
                          <a:latin typeface="Times New Roman"/>
                          <a:ea typeface="Times New Roman"/>
                          <a:cs typeface="Times New Roman"/>
                        </a:rPr>
                        <a:t>I</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2</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2</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3</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4269">
                <a:tc>
                  <a:txBody>
                    <a:bodyPr/>
                    <a:lstStyle/>
                    <a:p>
                      <a:pPr algn="ctr">
                        <a:spcAft>
                          <a:spcPts val="0"/>
                        </a:spcAft>
                      </a:pPr>
                      <a:r>
                        <a:rPr lang="fr-FR" sz="2800">
                          <a:latin typeface="Times New Roman"/>
                          <a:ea typeface="Times New Roman"/>
                          <a:cs typeface="Times New Roman"/>
                        </a:rPr>
                        <a:t>L</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800">
                          <a:latin typeface="Times New Roman"/>
                          <a:ea typeface="Times New Roman"/>
                          <a:cs typeface="Times New Roman"/>
                        </a:rPr>
                        <a:t>2</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800">
                          <a:latin typeface="Times New Roman"/>
                          <a:ea typeface="Times New Roman"/>
                          <a:cs typeface="Times New Roman"/>
                        </a:rPr>
                        <a:t>3</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800">
                          <a:latin typeface="Times New Roman"/>
                          <a:ea typeface="Times New Roman"/>
                          <a:cs typeface="Times New Roman"/>
                        </a:rPr>
                        <a:t>3</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dirty="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4269">
                <a:tc>
                  <a:txBody>
                    <a:bodyPr/>
                    <a:lstStyle/>
                    <a:p>
                      <a:pPr algn="ctr">
                        <a:spcAft>
                          <a:spcPts val="0"/>
                        </a:spcAft>
                      </a:pPr>
                      <a:r>
                        <a:rPr lang="fr-FR" sz="2800">
                          <a:latin typeface="Times New Roman"/>
                          <a:ea typeface="Times New Roman"/>
                          <a:cs typeface="Times New Roman"/>
                        </a:rPr>
                        <a:t>N</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800">
                          <a:latin typeface="Times New Roman"/>
                          <a:ea typeface="Times New Roman"/>
                          <a:cs typeface="Times New Roman"/>
                        </a:rPr>
                        <a:t>4</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800">
                          <a:latin typeface="Times New Roman"/>
                          <a:ea typeface="Times New Roman"/>
                          <a:cs typeface="Times New Roman"/>
                        </a:rPr>
                        <a:t>3</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800">
                          <a:latin typeface="Times New Roman"/>
                          <a:ea typeface="Times New Roman"/>
                          <a:cs typeface="Times New Roman"/>
                        </a:rPr>
                        <a:t>2</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54269">
                <a:tc>
                  <a:txBody>
                    <a:bodyPr/>
                    <a:lstStyle/>
                    <a:p>
                      <a:pPr algn="ctr">
                        <a:spcAft>
                          <a:spcPts val="0"/>
                        </a:spcAft>
                      </a:pPr>
                      <a:r>
                        <a:rPr lang="fr-FR" sz="2800">
                          <a:latin typeface="Times New Roman"/>
                          <a:ea typeface="Times New Roman"/>
                          <a:cs typeface="Times New Roman"/>
                        </a:rPr>
                        <a:t>P</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800">
                          <a:latin typeface="Times New Roman"/>
                          <a:ea typeface="Times New Roman"/>
                          <a:cs typeface="Times New Roman"/>
                        </a:rPr>
                        <a:t>2</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800">
                          <a:latin typeface="Times New Roman"/>
                          <a:ea typeface="Times New Roman"/>
                          <a:cs typeface="Times New Roman"/>
                        </a:rPr>
                        <a:t>3</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800">
                          <a:latin typeface="Times New Roman"/>
                          <a:ea typeface="Times New Roman"/>
                          <a:cs typeface="Times New Roman"/>
                        </a:rPr>
                        <a:t>2</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54269">
                <a:tc>
                  <a:txBody>
                    <a:bodyPr/>
                    <a:lstStyle/>
                    <a:p>
                      <a:pPr algn="ctr">
                        <a:spcAft>
                          <a:spcPts val="0"/>
                        </a:spcAft>
                      </a:pPr>
                      <a:r>
                        <a:rPr lang="fr-FR" sz="2800">
                          <a:latin typeface="Times New Roman"/>
                          <a:ea typeface="Times New Roman"/>
                          <a:cs typeface="Times New Roman"/>
                        </a:rPr>
                        <a:t>T</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800">
                          <a:latin typeface="Times New Roman"/>
                          <a:ea typeface="Times New Roman"/>
                          <a:cs typeface="Times New Roman"/>
                        </a:rPr>
                        <a:t>4</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800">
                          <a:latin typeface="Times New Roman"/>
                          <a:ea typeface="Times New Roman"/>
                          <a:cs typeface="Times New Roman"/>
                        </a:rPr>
                        <a:t>4</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54269">
                <a:tc>
                  <a:txBody>
                    <a:bodyPr/>
                    <a:lstStyle/>
                    <a:p>
                      <a:pPr algn="ctr">
                        <a:spcAft>
                          <a:spcPts val="0"/>
                        </a:spcAft>
                      </a:pPr>
                      <a:r>
                        <a:rPr lang="nl-NL" sz="2800">
                          <a:latin typeface="Times New Roman"/>
                          <a:ea typeface="Times New Roman"/>
                          <a:cs typeface="Times New Roman"/>
                        </a:rPr>
                        <a:t>U</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dirty="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800">
                          <a:latin typeface="Times New Roman"/>
                          <a:ea typeface="Times New Roman"/>
                          <a:cs typeface="Times New Roman"/>
                        </a:rPr>
                        <a:t>5</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54269">
                <a:tc>
                  <a:txBody>
                    <a:bodyPr/>
                    <a:lstStyle/>
                    <a:p>
                      <a:pPr algn="ctr">
                        <a:spcAft>
                          <a:spcPts val="0"/>
                        </a:spcAft>
                      </a:pPr>
                      <a:r>
                        <a:rPr lang="en-GB" sz="2800">
                          <a:latin typeface="Times New Roman"/>
                          <a:ea typeface="Times New Roman"/>
                          <a:cs typeface="Times New Roman"/>
                        </a:rPr>
                        <a:t>V</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3</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2</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54269">
                <a:tc>
                  <a:txBody>
                    <a:bodyPr/>
                    <a:lstStyle/>
                    <a:p>
                      <a:pPr algn="ctr">
                        <a:spcAft>
                          <a:spcPts val="0"/>
                        </a:spcAft>
                      </a:pPr>
                      <a:r>
                        <a:rPr lang="en-GB" sz="2800">
                          <a:latin typeface="Times New Roman"/>
                          <a:ea typeface="Times New Roman"/>
                          <a:cs typeface="Times New Roman"/>
                        </a:rPr>
                        <a:t>W</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4</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4</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1</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54269">
                <a:tc>
                  <a:txBody>
                    <a:bodyPr/>
                    <a:lstStyle/>
                    <a:p>
                      <a:pPr algn="ctr">
                        <a:spcAft>
                          <a:spcPts val="0"/>
                        </a:spcAft>
                      </a:pPr>
                      <a:r>
                        <a:rPr lang="en-GB" sz="2800">
                          <a:latin typeface="Times New Roman"/>
                          <a:ea typeface="Times New Roman"/>
                          <a:cs typeface="Times New Roman"/>
                        </a:rPr>
                        <a:t>X</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2</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3</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5</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454269">
                <a:tc>
                  <a:txBody>
                    <a:bodyPr/>
                    <a:lstStyle/>
                    <a:p>
                      <a:pPr algn="ctr">
                        <a:spcAft>
                          <a:spcPts val="0"/>
                        </a:spcAft>
                      </a:pPr>
                      <a:r>
                        <a:rPr lang="fr-FR" sz="2800">
                          <a:latin typeface="Times New Roman"/>
                          <a:ea typeface="Times New Roman"/>
                          <a:cs typeface="Times New Roman"/>
                        </a:rPr>
                        <a:t>Y</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800">
                          <a:latin typeface="Times New Roman"/>
                          <a:ea typeface="Times New Roman"/>
                          <a:cs typeface="Times New Roman"/>
                        </a:rPr>
                        <a:t>4</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800">
                          <a:latin typeface="Times New Roman"/>
                          <a:ea typeface="Times New Roman"/>
                          <a:cs typeface="Times New Roman"/>
                        </a:rPr>
                        <a:t>4</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454269">
                <a:tc>
                  <a:txBody>
                    <a:bodyPr/>
                    <a:lstStyle/>
                    <a:p>
                      <a:pPr algn="ctr">
                        <a:spcAft>
                          <a:spcPts val="0"/>
                        </a:spcAft>
                      </a:pPr>
                      <a:r>
                        <a:rPr lang="fr-FR" sz="2800">
                          <a:latin typeface="Times New Roman"/>
                          <a:ea typeface="Times New Roman"/>
                          <a:cs typeface="Times New Roman"/>
                        </a:rPr>
                        <a:t>Z</a:t>
                      </a: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3</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2</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1</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800">
                          <a:latin typeface="Times New Roman"/>
                          <a:ea typeface="Times New Roman"/>
                          <a:cs typeface="Times New Roman"/>
                        </a:rPr>
                        <a:t>4</a:t>
                      </a:r>
                      <a:endParaRPr lang="fr-FR" sz="280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800" dirty="0">
                        <a:latin typeface="Times New Roman"/>
                        <a:ea typeface="Times New Roman"/>
                        <a:cs typeface="Times New Roman"/>
                      </a:endParaRPr>
                    </a:p>
                  </a:txBody>
                  <a:tcPr marL="106516" marR="1065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pic>
        <p:nvPicPr>
          <p:cNvPr id="21704" name="Picture 2" descr="http://s3.e-monsite.com/2010/08/28/02/Interrogatif1.jpg">
            <a:extLst>
              <a:ext uri="{FF2B5EF4-FFF2-40B4-BE49-F238E27FC236}">
                <a16:creationId xmlns:a16="http://schemas.microsoft.com/office/drawing/2014/main" id="{C756328C-DBA3-3A9E-BFA6-1BFFE9CAA5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742" y="692151"/>
            <a:ext cx="1439863"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id="{084A312C-2120-9E69-F4B8-2B523B8C3AFC}"/>
              </a:ext>
            </a:extLst>
          </p:cNvPr>
          <p:cNvSpPr txBox="1"/>
          <p:nvPr/>
        </p:nvSpPr>
        <p:spPr>
          <a:xfrm>
            <a:off x="570016" y="3040083"/>
            <a:ext cx="3633849" cy="954107"/>
          </a:xfrm>
          <a:prstGeom prst="rect">
            <a:avLst/>
          </a:prstGeom>
          <a:noFill/>
        </p:spPr>
        <p:txBody>
          <a:bodyPr wrap="square" rtlCol="0">
            <a:spAutoFit/>
          </a:bodyPr>
          <a:lstStyle/>
          <a:p>
            <a:r>
              <a:rPr lang="fr-FR" sz="2800" dirty="0"/>
              <a:t>Retrouver le rectangle qui a donné ce codage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0D6719E1-CBE3-EF82-C055-FD3B52C9C1E2}"/>
              </a:ext>
            </a:extLst>
          </p:cNvPr>
          <p:cNvGraphicFramePr>
            <a:graphicFrameLocks noGrp="1"/>
          </p:cNvGraphicFramePr>
          <p:nvPr/>
        </p:nvGraphicFramePr>
        <p:xfrm>
          <a:off x="2562225" y="404814"/>
          <a:ext cx="7189793" cy="6194422"/>
        </p:xfrm>
        <a:graphic>
          <a:graphicData uri="http://schemas.openxmlformats.org/drawingml/2006/table">
            <a:tbl>
              <a:tblPr/>
              <a:tblGrid>
                <a:gridCol w="553061">
                  <a:extLst>
                    <a:ext uri="{9D8B030D-6E8A-4147-A177-3AD203B41FA5}">
                      <a16:colId xmlns:a16="http://schemas.microsoft.com/office/drawing/2014/main" val="20000"/>
                    </a:ext>
                  </a:extLst>
                </a:gridCol>
                <a:gridCol w="553061">
                  <a:extLst>
                    <a:ext uri="{9D8B030D-6E8A-4147-A177-3AD203B41FA5}">
                      <a16:colId xmlns:a16="http://schemas.microsoft.com/office/drawing/2014/main" val="20001"/>
                    </a:ext>
                  </a:extLst>
                </a:gridCol>
                <a:gridCol w="553061">
                  <a:extLst>
                    <a:ext uri="{9D8B030D-6E8A-4147-A177-3AD203B41FA5}">
                      <a16:colId xmlns:a16="http://schemas.microsoft.com/office/drawing/2014/main" val="20002"/>
                    </a:ext>
                  </a:extLst>
                </a:gridCol>
                <a:gridCol w="553061">
                  <a:extLst>
                    <a:ext uri="{9D8B030D-6E8A-4147-A177-3AD203B41FA5}">
                      <a16:colId xmlns:a16="http://schemas.microsoft.com/office/drawing/2014/main" val="20003"/>
                    </a:ext>
                  </a:extLst>
                </a:gridCol>
                <a:gridCol w="553061">
                  <a:extLst>
                    <a:ext uri="{9D8B030D-6E8A-4147-A177-3AD203B41FA5}">
                      <a16:colId xmlns:a16="http://schemas.microsoft.com/office/drawing/2014/main" val="20004"/>
                    </a:ext>
                  </a:extLst>
                </a:gridCol>
                <a:gridCol w="553061">
                  <a:extLst>
                    <a:ext uri="{9D8B030D-6E8A-4147-A177-3AD203B41FA5}">
                      <a16:colId xmlns:a16="http://schemas.microsoft.com/office/drawing/2014/main" val="20005"/>
                    </a:ext>
                  </a:extLst>
                </a:gridCol>
                <a:gridCol w="553061">
                  <a:extLst>
                    <a:ext uri="{9D8B030D-6E8A-4147-A177-3AD203B41FA5}">
                      <a16:colId xmlns:a16="http://schemas.microsoft.com/office/drawing/2014/main" val="20006"/>
                    </a:ext>
                  </a:extLst>
                </a:gridCol>
                <a:gridCol w="553061">
                  <a:extLst>
                    <a:ext uri="{9D8B030D-6E8A-4147-A177-3AD203B41FA5}">
                      <a16:colId xmlns:a16="http://schemas.microsoft.com/office/drawing/2014/main" val="20007"/>
                    </a:ext>
                  </a:extLst>
                </a:gridCol>
                <a:gridCol w="553061">
                  <a:extLst>
                    <a:ext uri="{9D8B030D-6E8A-4147-A177-3AD203B41FA5}">
                      <a16:colId xmlns:a16="http://schemas.microsoft.com/office/drawing/2014/main" val="20008"/>
                    </a:ext>
                  </a:extLst>
                </a:gridCol>
                <a:gridCol w="553061">
                  <a:extLst>
                    <a:ext uri="{9D8B030D-6E8A-4147-A177-3AD203B41FA5}">
                      <a16:colId xmlns:a16="http://schemas.microsoft.com/office/drawing/2014/main" val="20009"/>
                    </a:ext>
                  </a:extLst>
                </a:gridCol>
                <a:gridCol w="553061">
                  <a:extLst>
                    <a:ext uri="{9D8B030D-6E8A-4147-A177-3AD203B41FA5}">
                      <a16:colId xmlns:a16="http://schemas.microsoft.com/office/drawing/2014/main" val="20010"/>
                    </a:ext>
                  </a:extLst>
                </a:gridCol>
                <a:gridCol w="553061">
                  <a:extLst>
                    <a:ext uri="{9D8B030D-6E8A-4147-A177-3AD203B41FA5}">
                      <a16:colId xmlns:a16="http://schemas.microsoft.com/office/drawing/2014/main" val="20011"/>
                    </a:ext>
                  </a:extLst>
                </a:gridCol>
                <a:gridCol w="553061">
                  <a:extLst>
                    <a:ext uri="{9D8B030D-6E8A-4147-A177-3AD203B41FA5}">
                      <a16:colId xmlns:a16="http://schemas.microsoft.com/office/drawing/2014/main" val="20012"/>
                    </a:ext>
                  </a:extLst>
                </a:gridCol>
              </a:tblGrid>
              <a:tr h="476494">
                <a:tc>
                  <a:txBody>
                    <a:bodyPr/>
                    <a:lstStyle/>
                    <a:p>
                      <a:pPr algn="ctr">
                        <a:spcAft>
                          <a:spcPts val="0"/>
                        </a:spcAft>
                      </a:pPr>
                      <a:endParaRPr lang="en-GB" sz="3100" dirty="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90">
                      <a:fgClr>
                        <a:srgbClr val="FFFFFF"/>
                      </a:fgClr>
                      <a:bgClr>
                        <a:srgbClr val="191919"/>
                      </a:bgClr>
                    </a:pattFill>
                  </a:tcPr>
                </a:tc>
                <a:tc>
                  <a:txBody>
                    <a:bodyPr/>
                    <a:lstStyle/>
                    <a:p>
                      <a:pPr algn="ctr">
                        <a:spcAft>
                          <a:spcPts val="0"/>
                        </a:spcAft>
                      </a:pPr>
                      <a:r>
                        <a:rPr lang="en-GB" sz="3100">
                          <a:latin typeface="Times New Roman"/>
                          <a:ea typeface="Times New Roman"/>
                          <a:cs typeface="Times New Roman"/>
                        </a:rPr>
                        <a:t>F</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3100">
                          <a:latin typeface="Times New Roman"/>
                          <a:ea typeface="Times New Roman"/>
                          <a:cs typeface="Times New Roman"/>
                        </a:rPr>
                        <a:t>I</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3100">
                          <a:latin typeface="Times New Roman"/>
                          <a:ea typeface="Times New Roman"/>
                          <a:cs typeface="Times New Roman"/>
                        </a:rPr>
                        <a:t>L</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3100">
                          <a:latin typeface="Times New Roman"/>
                          <a:ea typeface="Times New Roman"/>
                          <a:cs typeface="Times New Roman"/>
                        </a:rPr>
                        <a:t>N</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3100">
                          <a:latin typeface="Times New Roman"/>
                          <a:ea typeface="Times New Roman"/>
                          <a:cs typeface="Times New Roman"/>
                        </a:rPr>
                        <a:t>P</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3100">
                          <a:latin typeface="Times New Roman"/>
                          <a:ea typeface="Times New Roman"/>
                          <a:cs typeface="Times New Roman"/>
                        </a:rPr>
                        <a:t>T</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3100">
                          <a:latin typeface="Times New Roman"/>
                          <a:ea typeface="Times New Roman"/>
                          <a:cs typeface="Times New Roman"/>
                        </a:rPr>
                        <a:t>U</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3100">
                          <a:latin typeface="Times New Roman"/>
                          <a:ea typeface="Times New Roman"/>
                          <a:cs typeface="Times New Roman"/>
                        </a:rPr>
                        <a:t>V</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3100">
                          <a:latin typeface="Times New Roman"/>
                          <a:ea typeface="Times New Roman"/>
                          <a:cs typeface="Times New Roman"/>
                        </a:rPr>
                        <a:t>W</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3100">
                          <a:latin typeface="Times New Roman"/>
                          <a:ea typeface="Times New Roman"/>
                          <a:cs typeface="Times New Roman"/>
                        </a:rPr>
                        <a:t>X</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3100">
                          <a:latin typeface="Times New Roman"/>
                          <a:ea typeface="Times New Roman"/>
                          <a:cs typeface="Times New Roman"/>
                        </a:rPr>
                        <a:t>Y</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3100">
                          <a:latin typeface="Times New Roman"/>
                          <a:ea typeface="Times New Roman"/>
                          <a:cs typeface="Times New Roman"/>
                        </a:rPr>
                        <a:t>Z</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extLst>
                  <a:ext uri="{0D108BD9-81ED-4DB2-BD59-A6C34878D82A}">
                    <a16:rowId xmlns:a16="http://schemas.microsoft.com/office/drawing/2014/main" val="10000"/>
                  </a:ext>
                </a:extLst>
              </a:tr>
              <a:tr h="476494">
                <a:tc>
                  <a:txBody>
                    <a:bodyPr/>
                    <a:lstStyle/>
                    <a:p>
                      <a:pPr algn="ctr">
                        <a:spcAft>
                          <a:spcPts val="0"/>
                        </a:spcAft>
                      </a:pPr>
                      <a:r>
                        <a:rPr lang="fr-FR" sz="3100">
                          <a:latin typeface="Times New Roman"/>
                          <a:ea typeface="Times New Roman"/>
                          <a:cs typeface="Times New Roman"/>
                        </a:rPr>
                        <a:t>F</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1</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6494">
                <a:tc>
                  <a:txBody>
                    <a:bodyPr/>
                    <a:lstStyle/>
                    <a:p>
                      <a:pPr algn="ctr">
                        <a:spcAft>
                          <a:spcPts val="0"/>
                        </a:spcAft>
                      </a:pPr>
                      <a:r>
                        <a:rPr lang="en-GB" sz="3100" dirty="0">
                          <a:latin typeface="Times New Roman"/>
                          <a:ea typeface="Times New Roman"/>
                          <a:cs typeface="Times New Roman"/>
                        </a:rPr>
                        <a:t>I</a:t>
                      </a:r>
                      <a:endParaRPr lang="fr-FR" sz="3100" dirty="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1</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76494">
                <a:tc>
                  <a:txBody>
                    <a:bodyPr/>
                    <a:lstStyle/>
                    <a:p>
                      <a:pPr algn="ctr">
                        <a:spcAft>
                          <a:spcPts val="0"/>
                        </a:spcAft>
                      </a:pPr>
                      <a:r>
                        <a:rPr lang="fr-FR" sz="3100">
                          <a:latin typeface="Times New Roman"/>
                          <a:ea typeface="Times New Roman"/>
                          <a:cs typeface="Times New Roman"/>
                        </a:rPr>
                        <a:t>L</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3100">
                          <a:latin typeface="Times New Roman"/>
                          <a:ea typeface="Times New Roman"/>
                          <a:cs typeface="Times New Roman"/>
                        </a:rPr>
                        <a:t>3</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3</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76494">
                <a:tc>
                  <a:txBody>
                    <a:bodyPr/>
                    <a:lstStyle/>
                    <a:p>
                      <a:pPr algn="ctr">
                        <a:spcAft>
                          <a:spcPts val="0"/>
                        </a:spcAft>
                      </a:pPr>
                      <a:r>
                        <a:rPr lang="fr-FR" sz="3100">
                          <a:latin typeface="Times New Roman"/>
                          <a:ea typeface="Times New Roman"/>
                          <a:cs typeface="Times New Roman"/>
                        </a:rPr>
                        <a:t>N</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3100" dirty="0">
                          <a:latin typeface="Times New Roman"/>
                          <a:ea typeface="Times New Roman"/>
                          <a:cs typeface="Times New Roman"/>
                        </a:rPr>
                        <a:t>1</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3</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2</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2</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4</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76494">
                <a:tc>
                  <a:txBody>
                    <a:bodyPr/>
                    <a:lstStyle/>
                    <a:p>
                      <a:pPr algn="ctr">
                        <a:spcAft>
                          <a:spcPts val="0"/>
                        </a:spcAft>
                      </a:pPr>
                      <a:r>
                        <a:rPr lang="fr-FR" sz="3100">
                          <a:latin typeface="Times New Roman"/>
                          <a:ea typeface="Times New Roman"/>
                          <a:cs typeface="Times New Roman"/>
                        </a:rPr>
                        <a:t>P</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2</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2</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2</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76494">
                <a:tc>
                  <a:txBody>
                    <a:bodyPr/>
                    <a:lstStyle/>
                    <a:p>
                      <a:pPr algn="ctr">
                        <a:spcAft>
                          <a:spcPts val="0"/>
                        </a:spcAft>
                      </a:pPr>
                      <a:r>
                        <a:rPr lang="fr-FR" sz="3100">
                          <a:latin typeface="Times New Roman"/>
                          <a:ea typeface="Times New Roman"/>
                          <a:cs typeface="Times New Roman"/>
                        </a:rPr>
                        <a:t>T</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76494">
                <a:tc>
                  <a:txBody>
                    <a:bodyPr/>
                    <a:lstStyle/>
                    <a:p>
                      <a:pPr algn="ctr">
                        <a:spcAft>
                          <a:spcPts val="0"/>
                        </a:spcAft>
                      </a:pPr>
                      <a:r>
                        <a:rPr lang="nl-NL" sz="3100">
                          <a:latin typeface="Times New Roman"/>
                          <a:ea typeface="Times New Roman"/>
                          <a:cs typeface="Times New Roman"/>
                        </a:rPr>
                        <a:t>U</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3100">
                          <a:latin typeface="Times New Roman"/>
                          <a:ea typeface="Times New Roman"/>
                          <a:cs typeface="Times New Roman"/>
                        </a:rPr>
                        <a:t>4</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76494">
                <a:tc>
                  <a:txBody>
                    <a:bodyPr/>
                    <a:lstStyle/>
                    <a:p>
                      <a:pPr algn="ctr">
                        <a:spcAft>
                          <a:spcPts val="0"/>
                        </a:spcAft>
                      </a:pPr>
                      <a:r>
                        <a:rPr lang="en-GB" sz="3100">
                          <a:latin typeface="Times New Roman"/>
                          <a:ea typeface="Times New Roman"/>
                          <a:cs typeface="Times New Roman"/>
                        </a:rPr>
                        <a:t>V</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dirty="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76494">
                <a:tc>
                  <a:txBody>
                    <a:bodyPr/>
                    <a:lstStyle/>
                    <a:p>
                      <a:pPr algn="ctr">
                        <a:spcAft>
                          <a:spcPts val="0"/>
                        </a:spcAft>
                      </a:pPr>
                      <a:r>
                        <a:rPr lang="en-GB" sz="3100">
                          <a:latin typeface="Times New Roman"/>
                          <a:ea typeface="Times New Roman"/>
                          <a:cs typeface="Times New Roman"/>
                        </a:rPr>
                        <a:t>W</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4</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1</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76494">
                <a:tc>
                  <a:txBody>
                    <a:bodyPr/>
                    <a:lstStyle/>
                    <a:p>
                      <a:pPr algn="ctr">
                        <a:spcAft>
                          <a:spcPts val="0"/>
                        </a:spcAft>
                      </a:pPr>
                      <a:r>
                        <a:rPr lang="en-GB" sz="3100">
                          <a:latin typeface="Times New Roman"/>
                          <a:ea typeface="Times New Roman"/>
                          <a:cs typeface="Times New Roman"/>
                        </a:rPr>
                        <a:t>X</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3</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476494">
                <a:tc>
                  <a:txBody>
                    <a:bodyPr/>
                    <a:lstStyle/>
                    <a:p>
                      <a:pPr algn="ctr">
                        <a:spcAft>
                          <a:spcPts val="0"/>
                        </a:spcAft>
                      </a:pPr>
                      <a:r>
                        <a:rPr lang="fr-FR" sz="3100">
                          <a:latin typeface="Times New Roman"/>
                          <a:ea typeface="Times New Roman"/>
                          <a:cs typeface="Times New Roman"/>
                        </a:rPr>
                        <a:t>Y</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1</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3</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1</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3100" dirty="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3100">
                          <a:latin typeface="Times New Roman"/>
                          <a:ea typeface="Times New Roman"/>
                          <a:cs typeface="Times New Roman"/>
                        </a:rPr>
                        <a:t>2</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476494">
                <a:tc>
                  <a:txBody>
                    <a:bodyPr/>
                    <a:lstStyle/>
                    <a:p>
                      <a:pPr algn="ctr">
                        <a:spcAft>
                          <a:spcPts val="0"/>
                        </a:spcAft>
                      </a:pPr>
                      <a:r>
                        <a:rPr lang="fr-FR" sz="3100">
                          <a:latin typeface="Times New Roman"/>
                          <a:ea typeface="Times New Roman"/>
                          <a:cs typeface="Times New Roman"/>
                        </a:rPr>
                        <a:t>Z</a:t>
                      </a: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4</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3100">
                          <a:latin typeface="Times New Roman"/>
                          <a:ea typeface="Times New Roman"/>
                          <a:cs typeface="Times New Roman"/>
                        </a:rPr>
                        <a:t>2</a:t>
                      </a:r>
                      <a:endParaRPr lang="fr-FR" sz="310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3100" dirty="0">
                        <a:latin typeface="Times New Roman"/>
                        <a:ea typeface="Times New Roman"/>
                        <a:cs typeface="Times New Roman"/>
                      </a:endParaRPr>
                    </a:p>
                  </a:txBody>
                  <a:tcPr marL="115493" marR="1154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498401C-93EB-8CB4-AE22-EE8E2E1863E3}"/>
              </a:ext>
            </a:extLst>
          </p:cNvPr>
          <p:cNvSpPr txBox="1"/>
          <p:nvPr/>
        </p:nvSpPr>
        <p:spPr>
          <a:xfrm>
            <a:off x="424111" y="302977"/>
            <a:ext cx="10215314" cy="830997"/>
          </a:xfrm>
          <a:prstGeom prst="rect">
            <a:avLst/>
          </a:prstGeom>
          <a:noFill/>
        </p:spPr>
        <p:txBody>
          <a:bodyPr wrap="square" rtlCol="0">
            <a:spAutoFit/>
          </a:bodyPr>
          <a:lstStyle/>
          <a:p>
            <a:r>
              <a:rPr lang="fr-FR" sz="2400" dirty="0"/>
              <a:t>En fait le tableau de codage d’un pavage de rectangle peut nous renseigner facilement sur les dimensions du rectangle</a:t>
            </a:r>
          </a:p>
        </p:txBody>
      </p:sp>
      <p:sp>
        <p:nvSpPr>
          <p:cNvPr id="3" name="ZoneTexte 2">
            <a:extLst>
              <a:ext uri="{FF2B5EF4-FFF2-40B4-BE49-F238E27FC236}">
                <a16:creationId xmlns:a16="http://schemas.microsoft.com/office/drawing/2014/main" id="{AF04E1D9-AB13-F39E-F66E-9BDA85603690}"/>
              </a:ext>
            </a:extLst>
          </p:cNvPr>
          <p:cNvSpPr txBox="1"/>
          <p:nvPr/>
        </p:nvSpPr>
        <p:spPr>
          <a:xfrm>
            <a:off x="424110" y="1386642"/>
            <a:ext cx="10053389" cy="1200329"/>
          </a:xfrm>
          <a:prstGeom prst="rect">
            <a:avLst/>
          </a:prstGeom>
          <a:noFill/>
        </p:spPr>
        <p:txBody>
          <a:bodyPr wrap="square" rtlCol="0">
            <a:spAutoFit/>
          </a:bodyPr>
          <a:lstStyle/>
          <a:p>
            <a:r>
              <a:rPr lang="fr-FR" sz="2400" dirty="0"/>
              <a:t>En effet il nous renseigne sur tous les côtés en commun des pièces et par une simple soustraction on peut en déduire le nombre de côtés non commun soit le périmètre du rectangle</a:t>
            </a:r>
          </a:p>
        </p:txBody>
      </p:sp>
      <p:sp>
        <p:nvSpPr>
          <p:cNvPr id="4" name="ZoneTexte 3">
            <a:extLst>
              <a:ext uri="{FF2B5EF4-FFF2-40B4-BE49-F238E27FC236}">
                <a16:creationId xmlns:a16="http://schemas.microsoft.com/office/drawing/2014/main" id="{4E56E7DE-7A64-25F2-8B79-E7A8FB768FAF}"/>
              </a:ext>
            </a:extLst>
          </p:cNvPr>
          <p:cNvSpPr txBox="1"/>
          <p:nvPr/>
        </p:nvSpPr>
        <p:spPr>
          <a:xfrm>
            <a:off x="424109" y="3187137"/>
            <a:ext cx="10691565" cy="830997"/>
          </a:xfrm>
          <a:prstGeom prst="rect">
            <a:avLst/>
          </a:prstGeom>
          <a:noFill/>
        </p:spPr>
        <p:txBody>
          <a:bodyPr wrap="square" rtlCol="0">
            <a:spAutoFit/>
          </a:bodyPr>
          <a:lstStyle/>
          <a:p>
            <a:r>
              <a:rPr lang="fr-FR" sz="2400" dirty="0"/>
              <a:t>Tous les rectangles pavés avec toutes les pièces des </a:t>
            </a:r>
            <a:r>
              <a:rPr lang="fr-FR" sz="2400" dirty="0" err="1"/>
              <a:t>pentaminos</a:t>
            </a:r>
            <a:r>
              <a:rPr lang="fr-FR" sz="2400" dirty="0"/>
              <a:t> ont la même aire 60 (l’unité étant l’aire d’un carré) mais ils n’ont pas le même périmètre</a:t>
            </a:r>
          </a:p>
        </p:txBody>
      </p:sp>
      <p:sp>
        <p:nvSpPr>
          <p:cNvPr id="5" name="ZoneTexte 4">
            <a:extLst>
              <a:ext uri="{FF2B5EF4-FFF2-40B4-BE49-F238E27FC236}">
                <a16:creationId xmlns:a16="http://schemas.microsoft.com/office/drawing/2014/main" id="{35C5941C-2B83-1C43-230A-9720BC258C4E}"/>
              </a:ext>
            </a:extLst>
          </p:cNvPr>
          <p:cNvSpPr txBox="1"/>
          <p:nvPr/>
        </p:nvSpPr>
        <p:spPr>
          <a:xfrm>
            <a:off x="477980" y="4372720"/>
            <a:ext cx="10583821" cy="1569660"/>
          </a:xfrm>
          <a:prstGeom prst="rect">
            <a:avLst/>
          </a:prstGeom>
          <a:noFill/>
        </p:spPr>
        <p:txBody>
          <a:bodyPr wrap="square" rtlCol="0">
            <a:spAutoFit/>
          </a:bodyPr>
          <a:lstStyle/>
          <a:p>
            <a:r>
              <a:rPr lang="fr-FR" sz="2400" dirty="0"/>
              <a:t>Le rectangle de dimensions 3 et 20 a pour périmètre 46</a:t>
            </a:r>
          </a:p>
          <a:p>
            <a:r>
              <a:rPr lang="fr-FR" sz="2400" dirty="0"/>
              <a:t>Le rectangle de dimensions 4 et 15 a pour périmètre 38</a:t>
            </a:r>
          </a:p>
          <a:p>
            <a:r>
              <a:rPr lang="fr-FR" sz="2400" dirty="0"/>
              <a:t>Le rectangle de dimensions 5 et 12 a pour périmètre 34</a:t>
            </a:r>
          </a:p>
          <a:p>
            <a:r>
              <a:rPr lang="fr-FR" sz="2400" dirty="0"/>
              <a:t>Le rectangle de dimensions 6 et 10 a pour périmètre 32</a:t>
            </a:r>
          </a:p>
        </p:txBody>
      </p:sp>
    </p:spTree>
    <p:extLst>
      <p:ext uri="{BB962C8B-B14F-4D97-AF65-F5344CB8AC3E}">
        <p14:creationId xmlns:p14="http://schemas.microsoft.com/office/powerpoint/2010/main" val="390936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BA43786-A7A2-56FB-BECF-42A15F080232}"/>
              </a:ext>
            </a:extLst>
          </p:cNvPr>
          <p:cNvSpPr txBox="1"/>
          <p:nvPr/>
        </p:nvSpPr>
        <p:spPr>
          <a:xfrm>
            <a:off x="475928" y="240874"/>
            <a:ext cx="8287072" cy="461665"/>
          </a:xfrm>
          <a:prstGeom prst="rect">
            <a:avLst/>
          </a:prstGeom>
          <a:noFill/>
        </p:spPr>
        <p:txBody>
          <a:bodyPr wrap="square" rtlCol="0">
            <a:spAutoFit/>
          </a:bodyPr>
          <a:lstStyle/>
          <a:p>
            <a:r>
              <a:rPr lang="fr-FR" sz="2400" dirty="0"/>
              <a:t>Regardons de plus près maintenant le périmètre des </a:t>
            </a:r>
            <a:r>
              <a:rPr lang="fr-FR" sz="2400" dirty="0" err="1"/>
              <a:t>pentaminos</a:t>
            </a:r>
            <a:endParaRPr lang="fr-FR" sz="2400" dirty="0"/>
          </a:p>
        </p:txBody>
      </p:sp>
      <p:sp>
        <p:nvSpPr>
          <p:cNvPr id="3" name="ZoneTexte 2">
            <a:extLst>
              <a:ext uri="{FF2B5EF4-FFF2-40B4-BE49-F238E27FC236}">
                <a16:creationId xmlns:a16="http://schemas.microsoft.com/office/drawing/2014/main" id="{895E6A85-44E0-ABEE-3B0B-E1453509BD3A}"/>
              </a:ext>
            </a:extLst>
          </p:cNvPr>
          <p:cNvSpPr txBox="1"/>
          <p:nvPr/>
        </p:nvSpPr>
        <p:spPr>
          <a:xfrm>
            <a:off x="475927" y="855289"/>
            <a:ext cx="9706297" cy="461665"/>
          </a:xfrm>
          <a:prstGeom prst="rect">
            <a:avLst/>
          </a:prstGeom>
          <a:noFill/>
        </p:spPr>
        <p:txBody>
          <a:bodyPr wrap="square" rtlCol="0">
            <a:spAutoFit/>
          </a:bodyPr>
          <a:lstStyle/>
          <a:p>
            <a:r>
              <a:rPr lang="fr-FR" sz="2400" dirty="0"/>
              <a:t>F a pour périmètre 12  (L’unité étant le côté du carré de base)</a:t>
            </a:r>
          </a:p>
        </p:txBody>
      </p:sp>
      <p:sp>
        <p:nvSpPr>
          <p:cNvPr id="4" name="ZoneTexte 3">
            <a:extLst>
              <a:ext uri="{FF2B5EF4-FFF2-40B4-BE49-F238E27FC236}">
                <a16:creationId xmlns:a16="http://schemas.microsoft.com/office/drawing/2014/main" id="{8893AC3B-C27E-4421-8AF1-F89A8535AF56}"/>
              </a:ext>
            </a:extLst>
          </p:cNvPr>
          <p:cNvSpPr txBox="1"/>
          <p:nvPr/>
        </p:nvSpPr>
        <p:spPr>
          <a:xfrm>
            <a:off x="475927" y="1375346"/>
            <a:ext cx="6048672" cy="461665"/>
          </a:xfrm>
          <a:prstGeom prst="rect">
            <a:avLst/>
          </a:prstGeom>
          <a:noFill/>
        </p:spPr>
        <p:txBody>
          <a:bodyPr wrap="square" rtlCol="0">
            <a:spAutoFit/>
          </a:bodyPr>
          <a:lstStyle/>
          <a:p>
            <a:r>
              <a:rPr lang="fr-FR" sz="2400" dirty="0"/>
              <a:t>I a pour périmètre 12</a:t>
            </a:r>
          </a:p>
        </p:txBody>
      </p:sp>
      <p:sp>
        <p:nvSpPr>
          <p:cNvPr id="5" name="ZoneTexte 4">
            <a:extLst>
              <a:ext uri="{FF2B5EF4-FFF2-40B4-BE49-F238E27FC236}">
                <a16:creationId xmlns:a16="http://schemas.microsoft.com/office/drawing/2014/main" id="{3D0FBC43-8ABF-49E2-B9D4-BCDB06D34FDA}"/>
              </a:ext>
            </a:extLst>
          </p:cNvPr>
          <p:cNvSpPr txBox="1"/>
          <p:nvPr/>
        </p:nvSpPr>
        <p:spPr>
          <a:xfrm>
            <a:off x="475927" y="1857665"/>
            <a:ext cx="6048672" cy="461665"/>
          </a:xfrm>
          <a:prstGeom prst="rect">
            <a:avLst/>
          </a:prstGeom>
          <a:noFill/>
        </p:spPr>
        <p:txBody>
          <a:bodyPr wrap="square" rtlCol="0">
            <a:spAutoFit/>
          </a:bodyPr>
          <a:lstStyle/>
          <a:p>
            <a:r>
              <a:rPr lang="fr-FR" sz="2400" dirty="0"/>
              <a:t>L a pour périmètre 12</a:t>
            </a:r>
          </a:p>
        </p:txBody>
      </p:sp>
      <p:sp>
        <p:nvSpPr>
          <p:cNvPr id="6" name="ZoneTexte 5">
            <a:extLst>
              <a:ext uri="{FF2B5EF4-FFF2-40B4-BE49-F238E27FC236}">
                <a16:creationId xmlns:a16="http://schemas.microsoft.com/office/drawing/2014/main" id="{FB612D7F-1AD2-0AF9-B68E-8528632CE388}"/>
              </a:ext>
            </a:extLst>
          </p:cNvPr>
          <p:cNvSpPr txBox="1"/>
          <p:nvPr/>
        </p:nvSpPr>
        <p:spPr>
          <a:xfrm>
            <a:off x="475927" y="2426265"/>
            <a:ext cx="6048672" cy="461665"/>
          </a:xfrm>
          <a:prstGeom prst="rect">
            <a:avLst/>
          </a:prstGeom>
          <a:noFill/>
        </p:spPr>
        <p:txBody>
          <a:bodyPr wrap="square" rtlCol="0">
            <a:spAutoFit/>
          </a:bodyPr>
          <a:lstStyle/>
          <a:p>
            <a:r>
              <a:rPr lang="fr-FR" sz="2400" dirty="0"/>
              <a:t>N a pour périmètre 12</a:t>
            </a:r>
          </a:p>
        </p:txBody>
      </p:sp>
      <p:sp>
        <p:nvSpPr>
          <p:cNvPr id="7" name="ZoneTexte 6">
            <a:extLst>
              <a:ext uri="{FF2B5EF4-FFF2-40B4-BE49-F238E27FC236}">
                <a16:creationId xmlns:a16="http://schemas.microsoft.com/office/drawing/2014/main" id="{FC5EE601-3C19-A8AB-0F1B-6413C4B9199F}"/>
              </a:ext>
            </a:extLst>
          </p:cNvPr>
          <p:cNvSpPr txBox="1"/>
          <p:nvPr/>
        </p:nvSpPr>
        <p:spPr>
          <a:xfrm>
            <a:off x="475927" y="3014901"/>
            <a:ext cx="6048672" cy="461665"/>
          </a:xfrm>
          <a:prstGeom prst="rect">
            <a:avLst/>
          </a:prstGeom>
          <a:noFill/>
        </p:spPr>
        <p:txBody>
          <a:bodyPr wrap="square" rtlCol="0">
            <a:spAutoFit/>
          </a:bodyPr>
          <a:lstStyle/>
          <a:p>
            <a:r>
              <a:rPr lang="fr-FR" sz="2400" dirty="0"/>
              <a:t>P a pour périmètre 10</a:t>
            </a:r>
          </a:p>
        </p:txBody>
      </p:sp>
      <p:sp>
        <p:nvSpPr>
          <p:cNvPr id="8" name="ZoneTexte 7">
            <a:extLst>
              <a:ext uri="{FF2B5EF4-FFF2-40B4-BE49-F238E27FC236}">
                <a16:creationId xmlns:a16="http://schemas.microsoft.com/office/drawing/2014/main" id="{B8E3A3F7-CAE8-C85C-855A-43336CCDFFB4}"/>
              </a:ext>
            </a:extLst>
          </p:cNvPr>
          <p:cNvSpPr txBox="1"/>
          <p:nvPr/>
        </p:nvSpPr>
        <p:spPr>
          <a:xfrm>
            <a:off x="419640" y="3901380"/>
            <a:ext cx="11124660" cy="461665"/>
          </a:xfrm>
          <a:prstGeom prst="rect">
            <a:avLst/>
          </a:prstGeom>
          <a:noFill/>
        </p:spPr>
        <p:txBody>
          <a:bodyPr wrap="square" rtlCol="0">
            <a:spAutoFit/>
          </a:bodyPr>
          <a:lstStyle/>
          <a:p>
            <a:r>
              <a:rPr lang="fr-FR" sz="2400" dirty="0"/>
              <a:t>En fait toutes les pièces ont le même périmètre 12 sauf P qui a un périmètre de 10</a:t>
            </a:r>
          </a:p>
        </p:txBody>
      </p:sp>
      <p:sp>
        <p:nvSpPr>
          <p:cNvPr id="9" name="ZoneTexte 8">
            <a:extLst>
              <a:ext uri="{FF2B5EF4-FFF2-40B4-BE49-F238E27FC236}">
                <a16:creationId xmlns:a16="http://schemas.microsoft.com/office/drawing/2014/main" id="{CE58B2A7-55A4-BBDC-5808-2EE2DCAB3DE0}"/>
              </a:ext>
            </a:extLst>
          </p:cNvPr>
          <p:cNvSpPr txBox="1"/>
          <p:nvPr/>
        </p:nvSpPr>
        <p:spPr>
          <a:xfrm>
            <a:off x="295814" y="4903756"/>
            <a:ext cx="10410285" cy="523220"/>
          </a:xfrm>
          <a:prstGeom prst="rect">
            <a:avLst/>
          </a:prstGeom>
          <a:noFill/>
        </p:spPr>
        <p:txBody>
          <a:bodyPr wrap="square" rtlCol="0">
            <a:spAutoFit/>
          </a:bodyPr>
          <a:lstStyle/>
          <a:p>
            <a:r>
              <a:rPr lang="fr-FR" sz="2800" dirty="0"/>
              <a:t>La somme de tous les périmètres est donc de 12 x 11 + 10  soit 142</a:t>
            </a:r>
          </a:p>
        </p:txBody>
      </p:sp>
    </p:spTree>
    <p:extLst>
      <p:ext uri="{BB962C8B-B14F-4D97-AF65-F5344CB8AC3E}">
        <p14:creationId xmlns:p14="http://schemas.microsoft.com/office/powerpoint/2010/main" val="562347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65B634EF-1549-207A-2736-1128BE192374}"/>
              </a:ext>
            </a:extLst>
          </p:cNvPr>
          <p:cNvGraphicFramePr>
            <a:graphicFrameLocks noGrp="1"/>
          </p:cNvGraphicFramePr>
          <p:nvPr>
            <p:extLst>
              <p:ext uri="{D42A27DB-BD31-4B8C-83A1-F6EECF244321}">
                <p14:modId xmlns:p14="http://schemas.microsoft.com/office/powerpoint/2010/main" val="3535398694"/>
              </p:ext>
            </p:extLst>
          </p:nvPr>
        </p:nvGraphicFramePr>
        <p:xfrm>
          <a:off x="714375" y="1124745"/>
          <a:ext cx="5244174" cy="4670419"/>
        </p:xfrm>
        <a:graphic>
          <a:graphicData uri="http://schemas.openxmlformats.org/drawingml/2006/table">
            <a:tbl>
              <a:tblPr/>
              <a:tblGrid>
                <a:gridCol w="403398">
                  <a:extLst>
                    <a:ext uri="{9D8B030D-6E8A-4147-A177-3AD203B41FA5}">
                      <a16:colId xmlns:a16="http://schemas.microsoft.com/office/drawing/2014/main" val="20000"/>
                    </a:ext>
                  </a:extLst>
                </a:gridCol>
                <a:gridCol w="403398">
                  <a:extLst>
                    <a:ext uri="{9D8B030D-6E8A-4147-A177-3AD203B41FA5}">
                      <a16:colId xmlns:a16="http://schemas.microsoft.com/office/drawing/2014/main" val="20001"/>
                    </a:ext>
                  </a:extLst>
                </a:gridCol>
                <a:gridCol w="403398">
                  <a:extLst>
                    <a:ext uri="{9D8B030D-6E8A-4147-A177-3AD203B41FA5}">
                      <a16:colId xmlns:a16="http://schemas.microsoft.com/office/drawing/2014/main" val="20002"/>
                    </a:ext>
                  </a:extLst>
                </a:gridCol>
                <a:gridCol w="403398">
                  <a:extLst>
                    <a:ext uri="{9D8B030D-6E8A-4147-A177-3AD203B41FA5}">
                      <a16:colId xmlns:a16="http://schemas.microsoft.com/office/drawing/2014/main" val="20003"/>
                    </a:ext>
                  </a:extLst>
                </a:gridCol>
                <a:gridCol w="403398">
                  <a:extLst>
                    <a:ext uri="{9D8B030D-6E8A-4147-A177-3AD203B41FA5}">
                      <a16:colId xmlns:a16="http://schemas.microsoft.com/office/drawing/2014/main" val="20004"/>
                    </a:ext>
                  </a:extLst>
                </a:gridCol>
                <a:gridCol w="403398">
                  <a:extLst>
                    <a:ext uri="{9D8B030D-6E8A-4147-A177-3AD203B41FA5}">
                      <a16:colId xmlns:a16="http://schemas.microsoft.com/office/drawing/2014/main" val="20005"/>
                    </a:ext>
                  </a:extLst>
                </a:gridCol>
                <a:gridCol w="403398">
                  <a:extLst>
                    <a:ext uri="{9D8B030D-6E8A-4147-A177-3AD203B41FA5}">
                      <a16:colId xmlns:a16="http://schemas.microsoft.com/office/drawing/2014/main" val="20006"/>
                    </a:ext>
                  </a:extLst>
                </a:gridCol>
                <a:gridCol w="403398">
                  <a:extLst>
                    <a:ext uri="{9D8B030D-6E8A-4147-A177-3AD203B41FA5}">
                      <a16:colId xmlns:a16="http://schemas.microsoft.com/office/drawing/2014/main" val="20007"/>
                    </a:ext>
                  </a:extLst>
                </a:gridCol>
                <a:gridCol w="403398">
                  <a:extLst>
                    <a:ext uri="{9D8B030D-6E8A-4147-A177-3AD203B41FA5}">
                      <a16:colId xmlns:a16="http://schemas.microsoft.com/office/drawing/2014/main" val="20008"/>
                    </a:ext>
                  </a:extLst>
                </a:gridCol>
                <a:gridCol w="403398">
                  <a:extLst>
                    <a:ext uri="{9D8B030D-6E8A-4147-A177-3AD203B41FA5}">
                      <a16:colId xmlns:a16="http://schemas.microsoft.com/office/drawing/2014/main" val="20009"/>
                    </a:ext>
                  </a:extLst>
                </a:gridCol>
                <a:gridCol w="403398">
                  <a:extLst>
                    <a:ext uri="{9D8B030D-6E8A-4147-A177-3AD203B41FA5}">
                      <a16:colId xmlns:a16="http://schemas.microsoft.com/office/drawing/2014/main" val="20010"/>
                    </a:ext>
                  </a:extLst>
                </a:gridCol>
                <a:gridCol w="403398">
                  <a:extLst>
                    <a:ext uri="{9D8B030D-6E8A-4147-A177-3AD203B41FA5}">
                      <a16:colId xmlns:a16="http://schemas.microsoft.com/office/drawing/2014/main" val="20011"/>
                    </a:ext>
                  </a:extLst>
                </a:gridCol>
                <a:gridCol w="403398">
                  <a:extLst>
                    <a:ext uri="{9D8B030D-6E8A-4147-A177-3AD203B41FA5}">
                      <a16:colId xmlns:a16="http://schemas.microsoft.com/office/drawing/2014/main" val="20012"/>
                    </a:ext>
                  </a:extLst>
                </a:gridCol>
              </a:tblGrid>
              <a:tr h="359263">
                <a:tc>
                  <a:txBody>
                    <a:bodyPr/>
                    <a:lstStyle/>
                    <a:p>
                      <a:pPr algn="ctr">
                        <a:spcAft>
                          <a:spcPts val="0"/>
                        </a:spcAft>
                      </a:pPr>
                      <a:endParaRPr lang="en-GB" sz="2300" dirty="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90">
                      <a:fgClr>
                        <a:srgbClr val="FFFFFF"/>
                      </a:fgClr>
                      <a:bgClr>
                        <a:srgbClr val="191919"/>
                      </a:bgClr>
                    </a:pattFill>
                  </a:tcPr>
                </a:tc>
                <a:tc>
                  <a:txBody>
                    <a:bodyPr/>
                    <a:lstStyle/>
                    <a:p>
                      <a:pPr algn="ctr">
                        <a:spcAft>
                          <a:spcPts val="0"/>
                        </a:spcAft>
                      </a:pPr>
                      <a:r>
                        <a:rPr lang="en-GB" sz="2300">
                          <a:latin typeface="Times New Roman"/>
                          <a:ea typeface="Times New Roman"/>
                          <a:cs typeface="Times New Roman"/>
                        </a:rPr>
                        <a:t>F</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300">
                          <a:latin typeface="Times New Roman"/>
                          <a:ea typeface="Times New Roman"/>
                          <a:cs typeface="Times New Roman"/>
                        </a:rPr>
                        <a:t>I</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300" dirty="0">
                          <a:latin typeface="Times New Roman"/>
                          <a:ea typeface="Times New Roman"/>
                          <a:cs typeface="Times New Roman"/>
                        </a:rPr>
                        <a:t>L</a:t>
                      </a:r>
                      <a:endParaRPr lang="fr-FR" sz="2300" dirty="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300">
                          <a:latin typeface="Times New Roman"/>
                          <a:ea typeface="Times New Roman"/>
                          <a:cs typeface="Times New Roman"/>
                        </a:rPr>
                        <a:t>N</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300">
                          <a:latin typeface="Times New Roman"/>
                          <a:ea typeface="Times New Roman"/>
                          <a:cs typeface="Times New Roman"/>
                        </a:rPr>
                        <a:t>P</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300">
                          <a:latin typeface="Times New Roman"/>
                          <a:ea typeface="Times New Roman"/>
                          <a:cs typeface="Times New Roman"/>
                        </a:rPr>
                        <a:t>T</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300">
                          <a:latin typeface="Times New Roman"/>
                          <a:ea typeface="Times New Roman"/>
                          <a:cs typeface="Times New Roman"/>
                        </a:rPr>
                        <a:t>U</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300">
                          <a:latin typeface="Times New Roman"/>
                          <a:ea typeface="Times New Roman"/>
                          <a:cs typeface="Times New Roman"/>
                        </a:rPr>
                        <a:t>V</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300">
                          <a:latin typeface="Times New Roman"/>
                          <a:ea typeface="Times New Roman"/>
                          <a:cs typeface="Times New Roman"/>
                        </a:rPr>
                        <a:t>W</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300">
                          <a:latin typeface="Times New Roman"/>
                          <a:ea typeface="Times New Roman"/>
                          <a:cs typeface="Times New Roman"/>
                        </a:rPr>
                        <a:t>X</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300">
                          <a:latin typeface="Times New Roman"/>
                          <a:ea typeface="Times New Roman"/>
                          <a:cs typeface="Times New Roman"/>
                        </a:rPr>
                        <a:t>Y</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300">
                          <a:latin typeface="Times New Roman"/>
                          <a:ea typeface="Times New Roman"/>
                          <a:cs typeface="Times New Roman"/>
                        </a:rPr>
                        <a:t>Z</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extLst>
                  <a:ext uri="{0D108BD9-81ED-4DB2-BD59-A6C34878D82A}">
                    <a16:rowId xmlns:a16="http://schemas.microsoft.com/office/drawing/2014/main" val="10000"/>
                  </a:ext>
                </a:extLst>
              </a:tr>
              <a:tr h="359263">
                <a:tc>
                  <a:txBody>
                    <a:bodyPr/>
                    <a:lstStyle/>
                    <a:p>
                      <a:pPr algn="ctr">
                        <a:spcAft>
                          <a:spcPts val="0"/>
                        </a:spcAft>
                      </a:pPr>
                      <a:r>
                        <a:rPr lang="fr-FR" sz="2300">
                          <a:latin typeface="Times New Roman"/>
                          <a:ea typeface="Times New Roman"/>
                          <a:cs typeface="Times New Roman"/>
                        </a:rPr>
                        <a:t>F</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2</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4</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4</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59263">
                <a:tc>
                  <a:txBody>
                    <a:bodyPr/>
                    <a:lstStyle/>
                    <a:p>
                      <a:pPr algn="ctr">
                        <a:spcAft>
                          <a:spcPts val="0"/>
                        </a:spcAft>
                      </a:pPr>
                      <a:r>
                        <a:rPr lang="en-GB" sz="2300">
                          <a:latin typeface="Times New Roman"/>
                          <a:ea typeface="Times New Roman"/>
                          <a:cs typeface="Times New Roman"/>
                        </a:rPr>
                        <a:t>I</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2</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2</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3</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59263">
                <a:tc>
                  <a:txBody>
                    <a:bodyPr/>
                    <a:lstStyle/>
                    <a:p>
                      <a:pPr algn="ctr">
                        <a:spcAft>
                          <a:spcPts val="0"/>
                        </a:spcAft>
                      </a:pPr>
                      <a:r>
                        <a:rPr lang="fr-FR" sz="2300">
                          <a:latin typeface="Times New Roman"/>
                          <a:ea typeface="Times New Roman"/>
                          <a:cs typeface="Times New Roman"/>
                        </a:rPr>
                        <a:t>L</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300">
                          <a:latin typeface="Times New Roman"/>
                          <a:ea typeface="Times New Roman"/>
                          <a:cs typeface="Times New Roman"/>
                        </a:rPr>
                        <a:t>2</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300">
                          <a:latin typeface="Times New Roman"/>
                          <a:ea typeface="Times New Roman"/>
                          <a:cs typeface="Times New Roman"/>
                        </a:rPr>
                        <a:t>3</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300">
                          <a:latin typeface="Times New Roman"/>
                          <a:ea typeface="Times New Roman"/>
                          <a:cs typeface="Times New Roman"/>
                        </a:rPr>
                        <a:t>3</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59263">
                <a:tc>
                  <a:txBody>
                    <a:bodyPr/>
                    <a:lstStyle/>
                    <a:p>
                      <a:pPr algn="ctr">
                        <a:spcAft>
                          <a:spcPts val="0"/>
                        </a:spcAft>
                      </a:pPr>
                      <a:r>
                        <a:rPr lang="fr-FR" sz="2300">
                          <a:latin typeface="Times New Roman"/>
                          <a:ea typeface="Times New Roman"/>
                          <a:cs typeface="Times New Roman"/>
                        </a:rPr>
                        <a:t>N</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300">
                          <a:latin typeface="Times New Roman"/>
                          <a:ea typeface="Times New Roman"/>
                          <a:cs typeface="Times New Roman"/>
                        </a:rPr>
                        <a:t>4</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300">
                          <a:latin typeface="Times New Roman"/>
                          <a:ea typeface="Times New Roman"/>
                          <a:cs typeface="Times New Roman"/>
                        </a:rPr>
                        <a:t>3</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300">
                          <a:latin typeface="Times New Roman"/>
                          <a:ea typeface="Times New Roman"/>
                          <a:cs typeface="Times New Roman"/>
                        </a:rPr>
                        <a:t>2</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59263">
                <a:tc>
                  <a:txBody>
                    <a:bodyPr/>
                    <a:lstStyle/>
                    <a:p>
                      <a:pPr algn="ctr">
                        <a:spcAft>
                          <a:spcPts val="0"/>
                        </a:spcAft>
                      </a:pPr>
                      <a:r>
                        <a:rPr lang="fr-FR" sz="2300">
                          <a:latin typeface="Times New Roman"/>
                          <a:ea typeface="Times New Roman"/>
                          <a:cs typeface="Times New Roman"/>
                        </a:rPr>
                        <a:t>P</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300">
                          <a:latin typeface="Times New Roman"/>
                          <a:ea typeface="Times New Roman"/>
                          <a:cs typeface="Times New Roman"/>
                        </a:rPr>
                        <a:t>2</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300">
                          <a:latin typeface="Times New Roman"/>
                          <a:ea typeface="Times New Roman"/>
                          <a:cs typeface="Times New Roman"/>
                        </a:rPr>
                        <a:t>3</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300">
                          <a:latin typeface="Times New Roman"/>
                          <a:ea typeface="Times New Roman"/>
                          <a:cs typeface="Times New Roman"/>
                        </a:rPr>
                        <a:t>2</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59263">
                <a:tc>
                  <a:txBody>
                    <a:bodyPr/>
                    <a:lstStyle/>
                    <a:p>
                      <a:pPr algn="ctr">
                        <a:spcAft>
                          <a:spcPts val="0"/>
                        </a:spcAft>
                      </a:pPr>
                      <a:r>
                        <a:rPr lang="fr-FR" sz="2300">
                          <a:latin typeface="Times New Roman"/>
                          <a:ea typeface="Times New Roman"/>
                          <a:cs typeface="Times New Roman"/>
                        </a:rPr>
                        <a:t>T</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300">
                          <a:latin typeface="Times New Roman"/>
                          <a:ea typeface="Times New Roman"/>
                          <a:cs typeface="Times New Roman"/>
                        </a:rPr>
                        <a:t>4</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300">
                          <a:latin typeface="Times New Roman"/>
                          <a:ea typeface="Times New Roman"/>
                          <a:cs typeface="Times New Roman"/>
                        </a:rPr>
                        <a:t>4</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59263">
                <a:tc>
                  <a:txBody>
                    <a:bodyPr/>
                    <a:lstStyle/>
                    <a:p>
                      <a:pPr algn="ctr">
                        <a:spcAft>
                          <a:spcPts val="0"/>
                        </a:spcAft>
                      </a:pPr>
                      <a:r>
                        <a:rPr lang="nl-NL" sz="2300">
                          <a:latin typeface="Times New Roman"/>
                          <a:ea typeface="Times New Roman"/>
                          <a:cs typeface="Times New Roman"/>
                        </a:rPr>
                        <a:t>U</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dirty="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300">
                          <a:latin typeface="Times New Roman"/>
                          <a:ea typeface="Times New Roman"/>
                          <a:cs typeface="Times New Roman"/>
                        </a:rPr>
                        <a:t>5</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dirty="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59263">
                <a:tc>
                  <a:txBody>
                    <a:bodyPr/>
                    <a:lstStyle/>
                    <a:p>
                      <a:pPr algn="ctr">
                        <a:spcAft>
                          <a:spcPts val="0"/>
                        </a:spcAft>
                      </a:pPr>
                      <a:r>
                        <a:rPr lang="en-GB" sz="2300">
                          <a:latin typeface="Times New Roman"/>
                          <a:ea typeface="Times New Roman"/>
                          <a:cs typeface="Times New Roman"/>
                        </a:rPr>
                        <a:t>V</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3</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2</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dirty="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59263">
                <a:tc>
                  <a:txBody>
                    <a:bodyPr/>
                    <a:lstStyle/>
                    <a:p>
                      <a:pPr algn="ctr">
                        <a:spcAft>
                          <a:spcPts val="0"/>
                        </a:spcAft>
                      </a:pPr>
                      <a:r>
                        <a:rPr lang="en-GB" sz="2300">
                          <a:latin typeface="Times New Roman"/>
                          <a:ea typeface="Times New Roman"/>
                          <a:cs typeface="Times New Roman"/>
                        </a:rPr>
                        <a:t>W</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4</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4</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1</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59263">
                <a:tc>
                  <a:txBody>
                    <a:bodyPr/>
                    <a:lstStyle/>
                    <a:p>
                      <a:pPr algn="ctr">
                        <a:spcAft>
                          <a:spcPts val="0"/>
                        </a:spcAft>
                      </a:pPr>
                      <a:r>
                        <a:rPr lang="en-GB" sz="2300">
                          <a:latin typeface="Times New Roman"/>
                          <a:ea typeface="Times New Roman"/>
                          <a:cs typeface="Times New Roman"/>
                        </a:rPr>
                        <a:t>X</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2</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3</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5</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59263">
                <a:tc>
                  <a:txBody>
                    <a:bodyPr/>
                    <a:lstStyle/>
                    <a:p>
                      <a:pPr algn="ctr">
                        <a:spcAft>
                          <a:spcPts val="0"/>
                        </a:spcAft>
                      </a:pPr>
                      <a:r>
                        <a:rPr lang="fr-FR" sz="2300">
                          <a:latin typeface="Times New Roman"/>
                          <a:ea typeface="Times New Roman"/>
                          <a:cs typeface="Times New Roman"/>
                        </a:rPr>
                        <a:t>Y</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300">
                          <a:latin typeface="Times New Roman"/>
                          <a:ea typeface="Times New Roman"/>
                          <a:cs typeface="Times New Roman"/>
                        </a:rPr>
                        <a:t>4</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300">
                          <a:latin typeface="Times New Roman"/>
                          <a:ea typeface="Times New Roman"/>
                          <a:cs typeface="Times New Roman"/>
                        </a:rPr>
                        <a:t>4</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59263">
                <a:tc>
                  <a:txBody>
                    <a:bodyPr/>
                    <a:lstStyle/>
                    <a:p>
                      <a:pPr algn="ctr">
                        <a:spcAft>
                          <a:spcPts val="0"/>
                        </a:spcAft>
                      </a:pPr>
                      <a:r>
                        <a:rPr lang="fr-FR" sz="2300">
                          <a:latin typeface="Times New Roman"/>
                          <a:ea typeface="Times New Roman"/>
                          <a:cs typeface="Times New Roman"/>
                        </a:rPr>
                        <a:t>Z</a:t>
                      </a: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3</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2</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1</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300">
                          <a:latin typeface="Times New Roman"/>
                          <a:ea typeface="Times New Roman"/>
                          <a:cs typeface="Times New Roman"/>
                        </a:rPr>
                        <a:t>4</a:t>
                      </a:r>
                      <a:endParaRPr lang="fr-FR" sz="230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300" dirty="0">
                        <a:latin typeface="Times New Roman"/>
                        <a:ea typeface="Times New Roman"/>
                        <a:cs typeface="Times New Roman"/>
                      </a:endParaRPr>
                    </a:p>
                  </a:txBody>
                  <a:tcPr marL="84238" marR="84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3" name="ZoneTexte 2">
            <a:extLst>
              <a:ext uri="{FF2B5EF4-FFF2-40B4-BE49-F238E27FC236}">
                <a16:creationId xmlns:a16="http://schemas.microsoft.com/office/drawing/2014/main" id="{B6F4E436-1CCC-0AA1-F981-B4726D6C86B9}"/>
              </a:ext>
            </a:extLst>
          </p:cNvPr>
          <p:cNvSpPr txBox="1"/>
          <p:nvPr/>
        </p:nvSpPr>
        <p:spPr>
          <a:xfrm>
            <a:off x="1919537" y="404665"/>
            <a:ext cx="7681847" cy="646331"/>
          </a:xfrm>
          <a:prstGeom prst="rect">
            <a:avLst/>
          </a:prstGeom>
          <a:noFill/>
        </p:spPr>
        <p:txBody>
          <a:bodyPr wrap="none" rtlCol="0">
            <a:spAutoFit/>
          </a:bodyPr>
          <a:lstStyle/>
          <a:p>
            <a:r>
              <a:rPr lang="fr-FR" dirty="0"/>
              <a:t>Reprenons le tableau de codage du premier rectangle et calculons la somme de </a:t>
            </a:r>
          </a:p>
          <a:p>
            <a:r>
              <a:rPr lang="fr-FR" dirty="0"/>
              <a:t>tous les côtés en commun</a:t>
            </a:r>
          </a:p>
        </p:txBody>
      </p:sp>
      <p:sp>
        <p:nvSpPr>
          <p:cNvPr id="4" name="ZoneTexte 3">
            <a:extLst>
              <a:ext uri="{FF2B5EF4-FFF2-40B4-BE49-F238E27FC236}">
                <a16:creationId xmlns:a16="http://schemas.microsoft.com/office/drawing/2014/main" id="{8223DD69-BED8-38A3-69A6-DD99B0B7A819}"/>
              </a:ext>
            </a:extLst>
          </p:cNvPr>
          <p:cNvSpPr txBox="1"/>
          <p:nvPr/>
        </p:nvSpPr>
        <p:spPr>
          <a:xfrm>
            <a:off x="5958549" y="1414863"/>
            <a:ext cx="623317" cy="4524315"/>
          </a:xfrm>
          <a:prstGeom prst="rect">
            <a:avLst/>
          </a:prstGeom>
          <a:noFill/>
        </p:spPr>
        <p:txBody>
          <a:bodyPr wrap="square" rtlCol="0">
            <a:spAutoFit/>
          </a:bodyPr>
          <a:lstStyle/>
          <a:p>
            <a:r>
              <a:rPr lang="fr-FR" sz="2400" dirty="0"/>
              <a:t>10</a:t>
            </a:r>
          </a:p>
          <a:p>
            <a:r>
              <a:rPr lang="fr-FR" sz="2400" dirty="0"/>
              <a:t>7</a:t>
            </a:r>
          </a:p>
          <a:p>
            <a:r>
              <a:rPr lang="fr-FR" sz="2400" dirty="0"/>
              <a:t>8</a:t>
            </a:r>
          </a:p>
          <a:p>
            <a:r>
              <a:rPr lang="fr-FR" sz="2400" dirty="0"/>
              <a:t>9</a:t>
            </a:r>
          </a:p>
          <a:p>
            <a:r>
              <a:rPr lang="fr-FR" sz="2400" dirty="0"/>
              <a:t>7</a:t>
            </a:r>
          </a:p>
          <a:p>
            <a:r>
              <a:rPr lang="fr-FR" sz="2400" dirty="0"/>
              <a:t>8</a:t>
            </a:r>
          </a:p>
          <a:p>
            <a:r>
              <a:rPr lang="fr-FR" sz="2400" dirty="0"/>
              <a:t>5</a:t>
            </a:r>
          </a:p>
          <a:p>
            <a:r>
              <a:rPr lang="fr-FR" sz="2400" dirty="0"/>
              <a:t>5</a:t>
            </a:r>
          </a:p>
          <a:p>
            <a:r>
              <a:rPr lang="fr-FR" sz="2400" dirty="0"/>
              <a:t>9</a:t>
            </a:r>
          </a:p>
          <a:p>
            <a:r>
              <a:rPr lang="fr-FR" sz="2400" dirty="0"/>
              <a:t>10</a:t>
            </a:r>
          </a:p>
          <a:p>
            <a:r>
              <a:rPr lang="fr-FR" sz="2400" dirty="0"/>
              <a:t>8</a:t>
            </a:r>
          </a:p>
          <a:p>
            <a:r>
              <a:rPr lang="fr-FR" sz="2400" dirty="0"/>
              <a:t>10</a:t>
            </a:r>
          </a:p>
        </p:txBody>
      </p:sp>
      <p:sp>
        <p:nvSpPr>
          <p:cNvPr id="5" name="ZoneTexte 4">
            <a:extLst>
              <a:ext uri="{FF2B5EF4-FFF2-40B4-BE49-F238E27FC236}">
                <a16:creationId xmlns:a16="http://schemas.microsoft.com/office/drawing/2014/main" id="{654530FC-21C7-07DA-4216-48D19F54205B}"/>
              </a:ext>
            </a:extLst>
          </p:cNvPr>
          <p:cNvSpPr txBox="1"/>
          <p:nvPr/>
        </p:nvSpPr>
        <p:spPr>
          <a:xfrm>
            <a:off x="7248128" y="1988840"/>
            <a:ext cx="3024336" cy="461665"/>
          </a:xfrm>
          <a:prstGeom prst="rect">
            <a:avLst/>
          </a:prstGeom>
          <a:noFill/>
        </p:spPr>
        <p:txBody>
          <a:bodyPr wrap="square" rtlCol="0">
            <a:spAutoFit/>
          </a:bodyPr>
          <a:lstStyle/>
          <a:p>
            <a:r>
              <a:rPr lang="fr-FR" sz="2400" dirty="0"/>
              <a:t>Soit un total de 96</a:t>
            </a:r>
          </a:p>
        </p:txBody>
      </p:sp>
      <p:sp>
        <p:nvSpPr>
          <p:cNvPr id="6" name="ZoneTexte 5">
            <a:extLst>
              <a:ext uri="{FF2B5EF4-FFF2-40B4-BE49-F238E27FC236}">
                <a16:creationId xmlns:a16="http://schemas.microsoft.com/office/drawing/2014/main" id="{5CDFC9FA-DF5A-7006-DEE7-46C0F996CBDD}"/>
              </a:ext>
            </a:extLst>
          </p:cNvPr>
          <p:cNvSpPr txBox="1"/>
          <p:nvPr/>
        </p:nvSpPr>
        <p:spPr>
          <a:xfrm>
            <a:off x="7320136" y="2852937"/>
            <a:ext cx="3366914" cy="830997"/>
          </a:xfrm>
          <a:prstGeom prst="rect">
            <a:avLst/>
          </a:prstGeom>
          <a:noFill/>
        </p:spPr>
        <p:txBody>
          <a:bodyPr wrap="square" rtlCol="0">
            <a:spAutoFit/>
          </a:bodyPr>
          <a:lstStyle/>
          <a:p>
            <a:r>
              <a:rPr lang="fr-FR" sz="2400" dirty="0"/>
              <a:t>Il reste donc de non commun 142 – 96 = 46</a:t>
            </a:r>
          </a:p>
        </p:txBody>
      </p:sp>
      <p:sp>
        <p:nvSpPr>
          <p:cNvPr id="7" name="ZoneTexte 6">
            <a:extLst>
              <a:ext uri="{FF2B5EF4-FFF2-40B4-BE49-F238E27FC236}">
                <a16:creationId xmlns:a16="http://schemas.microsoft.com/office/drawing/2014/main" id="{2D92D02B-E36C-3DD0-2BE5-0AD447DD032A}"/>
              </a:ext>
            </a:extLst>
          </p:cNvPr>
          <p:cNvSpPr txBox="1"/>
          <p:nvPr/>
        </p:nvSpPr>
        <p:spPr>
          <a:xfrm>
            <a:off x="7320136" y="4265290"/>
            <a:ext cx="3366914" cy="1200329"/>
          </a:xfrm>
          <a:prstGeom prst="rect">
            <a:avLst/>
          </a:prstGeom>
          <a:noFill/>
        </p:spPr>
        <p:txBody>
          <a:bodyPr wrap="square" rtlCol="0">
            <a:spAutoFit/>
          </a:bodyPr>
          <a:lstStyle/>
          <a:p>
            <a:r>
              <a:rPr lang="fr-FR" sz="2400" dirty="0"/>
              <a:t>Le rectangle que l’on cherche a donc pour dimensions 3 et 20</a:t>
            </a:r>
          </a:p>
        </p:txBody>
      </p:sp>
    </p:spTree>
    <p:extLst>
      <p:ext uri="{BB962C8B-B14F-4D97-AF65-F5344CB8AC3E}">
        <p14:creationId xmlns:p14="http://schemas.microsoft.com/office/powerpoint/2010/main" val="1215363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D996F507-8EFB-314C-5201-ED2D7F0AC171}"/>
              </a:ext>
            </a:extLst>
          </p:cNvPr>
          <p:cNvSpPr txBox="1"/>
          <p:nvPr/>
        </p:nvSpPr>
        <p:spPr>
          <a:xfrm>
            <a:off x="6777979" y="1336918"/>
            <a:ext cx="718195" cy="4154984"/>
          </a:xfrm>
          <a:prstGeom prst="rect">
            <a:avLst/>
          </a:prstGeom>
          <a:noFill/>
        </p:spPr>
        <p:txBody>
          <a:bodyPr wrap="square" rtlCol="0">
            <a:spAutoFit/>
          </a:bodyPr>
          <a:lstStyle/>
          <a:p>
            <a:r>
              <a:rPr lang="fr-FR" sz="2200" dirty="0"/>
              <a:t>11</a:t>
            </a:r>
          </a:p>
          <a:p>
            <a:r>
              <a:rPr lang="fr-FR" sz="2200" dirty="0"/>
              <a:t>7</a:t>
            </a:r>
          </a:p>
          <a:p>
            <a:r>
              <a:rPr lang="fr-FR" sz="2200" dirty="0"/>
              <a:t>6</a:t>
            </a:r>
          </a:p>
          <a:p>
            <a:r>
              <a:rPr lang="fr-FR" sz="2200" dirty="0"/>
              <a:t>12</a:t>
            </a:r>
          </a:p>
          <a:p>
            <a:r>
              <a:rPr lang="fr-FR" sz="2200" dirty="0"/>
              <a:t>6</a:t>
            </a:r>
          </a:p>
          <a:p>
            <a:r>
              <a:rPr lang="fr-FR" sz="2200" dirty="0"/>
              <a:t>8</a:t>
            </a:r>
          </a:p>
          <a:p>
            <a:r>
              <a:rPr lang="fr-FR" sz="2200" dirty="0"/>
              <a:t>9</a:t>
            </a:r>
          </a:p>
          <a:p>
            <a:r>
              <a:rPr lang="fr-FR" sz="2200" dirty="0"/>
              <a:t>9</a:t>
            </a:r>
          </a:p>
          <a:p>
            <a:r>
              <a:rPr lang="fr-FR" sz="2200" dirty="0"/>
              <a:t>12</a:t>
            </a:r>
          </a:p>
          <a:p>
            <a:r>
              <a:rPr lang="fr-FR" sz="2200" dirty="0"/>
              <a:t>11</a:t>
            </a:r>
          </a:p>
          <a:p>
            <a:r>
              <a:rPr lang="fr-FR" sz="2200" dirty="0"/>
              <a:t>7</a:t>
            </a:r>
          </a:p>
          <a:p>
            <a:r>
              <a:rPr lang="fr-FR" sz="2200" dirty="0"/>
              <a:t>12</a:t>
            </a:r>
          </a:p>
        </p:txBody>
      </p:sp>
      <p:sp>
        <p:nvSpPr>
          <p:cNvPr id="4" name="ZoneTexte 3">
            <a:extLst>
              <a:ext uri="{FF2B5EF4-FFF2-40B4-BE49-F238E27FC236}">
                <a16:creationId xmlns:a16="http://schemas.microsoft.com/office/drawing/2014/main" id="{5F93FCB4-2F17-1821-E82A-8786FEAA8271}"/>
              </a:ext>
            </a:extLst>
          </p:cNvPr>
          <p:cNvSpPr txBox="1"/>
          <p:nvPr/>
        </p:nvSpPr>
        <p:spPr>
          <a:xfrm>
            <a:off x="2063552" y="445314"/>
            <a:ext cx="6120680" cy="369332"/>
          </a:xfrm>
          <a:prstGeom prst="rect">
            <a:avLst/>
          </a:prstGeom>
          <a:noFill/>
        </p:spPr>
        <p:txBody>
          <a:bodyPr wrap="square" rtlCol="0">
            <a:spAutoFit/>
          </a:bodyPr>
          <a:lstStyle/>
          <a:p>
            <a:r>
              <a:rPr lang="fr-FR" dirty="0"/>
              <a:t>Pour le second </a:t>
            </a:r>
          </a:p>
        </p:txBody>
      </p:sp>
      <p:sp>
        <p:nvSpPr>
          <p:cNvPr id="5" name="ZoneTexte 4">
            <a:extLst>
              <a:ext uri="{FF2B5EF4-FFF2-40B4-BE49-F238E27FC236}">
                <a16:creationId xmlns:a16="http://schemas.microsoft.com/office/drawing/2014/main" id="{4A252BF2-415E-0D59-DE76-172FBB21CBEE}"/>
              </a:ext>
            </a:extLst>
          </p:cNvPr>
          <p:cNvSpPr txBox="1"/>
          <p:nvPr/>
        </p:nvSpPr>
        <p:spPr>
          <a:xfrm>
            <a:off x="7968208" y="1916832"/>
            <a:ext cx="3442742" cy="2308324"/>
          </a:xfrm>
          <a:prstGeom prst="rect">
            <a:avLst/>
          </a:prstGeom>
          <a:noFill/>
        </p:spPr>
        <p:txBody>
          <a:bodyPr wrap="square" rtlCol="0">
            <a:spAutoFit/>
          </a:bodyPr>
          <a:lstStyle/>
          <a:p>
            <a:r>
              <a:rPr lang="fr-FR" sz="2400" dirty="0"/>
              <a:t>Soit un total de 110</a:t>
            </a:r>
          </a:p>
          <a:p>
            <a:endParaRPr lang="fr-FR" sz="2400" dirty="0"/>
          </a:p>
          <a:p>
            <a:r>
              <a:rPr lang="fr-FR" sz="2400" dirty="0"/>
              <a:t>et 142 – 110 = 32</a:t>
            </a:r>
          </a:p>
          <a:p>
            <a:endParaRPr lang="fr-FR" sz="2400" dirty="0"/>
          </a:p>
          <a:p>
            <a:r>
              <a:rPr lang="fr-FR" sz="2400" dirty="0"/>
              <a:t>Soit un rectangle de dimension 6 et 10</a:t>
            </a:r>
          </a:p>
        </p:txBody>
      </p:sp>
      <p:graphicFrame>
        <p:nvGraphicFramePr>
          <p:cNvPr id="6" name="Tableau 5">
            <a:extLst>
              <a:ext uri="{FF2B5EF4-FFF2-40B4-BE49-F238E27FC236}">
                <a16:creationId xmlns:a16="http://schemas.microsoft.com/office/drawing/2014/main" id="{7D67BCB6-95B9-FB90-92FD-66755012D284}"/>
              </a:ext>
            </a:extLst>
          </p:cNvPr>
          <p:cNvGraphicFramePr>
            <a:graphicFrameLocks noGrp="1"/>
          </p:cNvGraphicFramePr>
          <p:nvPr>
            <p:extLst>
              <p:ext uri="{D42A27DB-BD31-4B8C-83A1-F6EECF244321}">
                <p14:modId xmlns:p14="http://schemas.microsoft.com/office/powerpoint/2010/main" val="64593057"/>
              </p:ext>
            </p:extLst>
          </p:nvPr>
        </p:nvGraphicFramePr>
        <p:xfrm>
          <a:off x="1495425" y="1029015"/>
          <a:ext cx="5180019" cy="4462887"/>
        </p:xfrm>
        <a:graphic>
          <a:graphicData uri="http://schemas.openxmlformats.org/drawingml/2006/table">
            <a:tbl>
              <a:tblPr/>
              <a:tblGrid>
                <a:gridCol w="398463">
                  <a:extLst>
                    <a:ext uri="{9D8B030D-6E8A-4147-A177-3AD203B41FA5}">
                      <a16:colId xmlns:a16="http://schemas.microsoft.com/office/drawing/2014/main" val="20000"/>
                    </a:ext>
                  </a:extLst>
                </a:gridCol>
                <a:gridCol w="398463">
                  <a:extLst>
                    <a:ext uri="{9D8B030D-6E8A-4147-A177-3AD203B41FA5}">
                      <a16:colId xmlns:a16="http://schemas.microsoft.com/office/drawing/2014/main" val="20001"/>
                    </a:ext>
                  </a:extLst>
                </a:gridCol>
                <a:gridCol w="398463">
                  <a:extLst>
                    <a:ext uri="{9D8B030D-6E8A-4147-A177-3AD203B41FA5}">
                      <a16:colId xmlns:a16="http://schemas.microsoft.com/office/drawing/2014/main" val="20002"/>
                    </a:ext>
                  </a:extLst>
                </a:gridCol>
                <a:gridCol w="398463">
                  <a:extLst>
                    <a:ext uri="{9D8B030D-6E8A-4147-A177-3AD203B41FA5}">
                      <a16:colId xmlns:a16="http://schemas.microsoft.com/office/drawing/2014/main" val="20003"/>
                    </a:ext>
                  </a:extLst>
                </a:gridCol>
                <a:gridCol w="398463">
                  <a:extLst>
                    <a:ext uri="{9D8B030D-6E8A-4147-A177-3AD203B41FA5}">
                      <a16:colId xmlns:a16="http://schemas.microsoft.com/office/drawing/2014/main" val="20004"/>
                    </a:ext>
                  </a:extLst>
                </a:gridCol>
                <a:gridCol w="398463">
                  <a:extLst>
                    <a:ext uri="{9D8B030D-6E8A-4147-A177-3AD203B41FA5}">
                      <a16:colId xmlns:a16="http://schemas.microsoft.com/office/drawing/2014/main" val="20005"/>
                    </a:ext>
                  </a:extLst>
                </a:gridCol>
                <a:gridCol w="398463">
                  <a:extLst>
                    <a:ext uri="{9D8B030D-6E8A-4147-A177-3AD203B41FA5}">
                      <a16:colId xmlns:a16="http://schemas.microsoft.com/office/drawing/2014/main" val="20006"/>
                    </a:ext>
                  </a:extLst>
                </a:gridCol>
                <a:gridCol w="398463">
                  <a:extLst>
                    <a:ext uri="{9D8B030D-6E8A-4147-A177-3AD203B41FA5}">
                      <a16:colId xmlns:a16="http://schemas.microsoft.com/office/drawing/2014/main" val="20007"/>
                    </a:ext>
                  </a:extLst>
                </a:gridCol>
                <a:gridCol w="398463">
                  <a:extLst>
                    <a:ext uri="{9D8B030D-6E8A-4147-A177-3AD203B41FA5}">
                      <a16:colId xmlns:a16="http://schemas.microsoft.com/office/drawing/2014/main" val="20008"/>
                    </a:ext>
                  </a:extLst>
                </a:gridCol>
                <a:gridCol w="398463">
                  <a:extLst>
                    <a:ext uri="{9D8B030D-6E8A-4147-A177-3AD203B41FA5}">
                      <a16:colId xmlns:a16="http://schemas.microsoft.com/office/drawing/2014/main" val="20009"/>
                    </a:ext>
                  </a:extLst>
                </a:gridCol>
                <a:gridCol w="398463">
                  <a:extLst>
                    <a:ext uri="{9D8B030D-6E8A-4147-A177-3AD203B41FA5}">
                      <a16:colId xmlns:a16="http://schemas.microsoft.com/office/drawing/2014/main" val="20010"/>
                    </a:ext>
                  </a:extLst>
                </a:gridCol>
                <a:gridCol w="398463">
                  <a:extLst>
                    <a:ext uri="{9D8B030D-6E8A-4147-A177-3AD203B41FA5}">
                      <a16:colId xmlns:a16="http://schemas.microsoft.com/office/drawing/2014/main" val="20011"/>
                    </a:ext>
                  </a:extLst>
                </a:gridCol>
                <a:gridCol w="398463">
                  <a:extLst>
                    <a:ext uri="{9D8B030D-6E8A-4147-A177-3AD203B41FA5}">
                      <a16:colId xmlns:a16="http://schemas.microsoft.com/office/drawing/2014/main" val="20012"/>
                    </a:ext>
                  </a:extLst>
                </a:gridCol>
              </a:tblGrid>
              <a:tr h="343299">
                <a:tc>
                  <a:txBody>
                    <a:bodyPr/>
                    <a:lstStyle/>
                    <a:p>
                      <a:pPr algn="ctr">
                        <a:spcAft>
                          <a:spcPts val="0"/>
                        </a:spcAft>
                      </a:pPr>
                      <a:endParaRPr lang="en-GB" sz="2200" dirty="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90">
                      <a:fgClr>
                        <a:srgbClr val="FFFFFF"/>
                      </a:fgClr>
                      <a:bgClr>
                        <a:srgbClr val="191919"/>
                      </a:bgClr>
                    </a:pattFill>
                  </a:tcPr>
                </a:tc>
                <a:tc>
                  <a:txBody>
                    <a:bodyPr/>
                    <a:lstStyle/>
                    <a:p>
                      <a:pPr algn="ctr">
                        <a:spcAft>
                          <a:spcPts val="0"/>
                        </a:spcAft>
                      </a:pPr>
                      <a:r>
                        <a:rPr lang="en-GB" sz="2200">
                          <a:latin typeface="Times New Roman"/>
                          <a:ea typeface="Times New Roman"/>
                          <a:cs typeface="Times New Roman"/>
                        </a:rPr>
                        <a:t>F</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200">
                          <a:latin typeface="Times New Roman"/>
                          <a:ea typeface="Times New Roman"/>
                          <a:cs typeface="Times New Roman"/>
                        </a:rPr>
                        <a:t>I</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200">
                          <a:latin typeface="Times New Roman"/>
                          <a:ea typeface="Times New Roman"/>
                          <a:cs typeface="Times New Roman"/>
                        </a:rPr>
                        <a:t>L</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200">
                          <a:latin typeface="Times New Roman"/>
                          <a:ea typeface="Times New Roman"/>
                          <a:cs typeface="Times New Roman"/>
                        </a:rPr>
                        <a:t>N</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200">
                          <a:latin typeface="Times New Roman"/>
                          <a:ea typeface="Times New Roman"/>
                          <a:cs typeface="Times New Roman"/>
                        </a:rPr>
                        <a:t>P</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200">
                          <a:latin typeface="Times New Roman"/>
                          <a:ea typeface="Times New Roman"/>
                          <a:cs typeface="Times New Roman"/>
                        </a:rPr>
                        <a:t>T</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nl-NL" sz="2200">
                          <a:latin typeface="Times New Roman"/>
                          <a:ea typeface="Times New Roman"/>
                          <a:cs typeface="Times New Roman"/>
                        </a:rPr>
                        <a:t>U</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200">
                          <a:latin typeface="Times New Roman"/>
                          <a:ea typeface="Times New Roman"/>
                          <a:cs typeface="Times New Roman"/>
                        </a:rPr>
                        <a:t>V</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200">
                          <a:latin typeface="Times New Roman"/>
                          <a:ea typeface="Times New Roman"/>
                          <a:cs typeface="Times New Roman"/>
                        </a:rPr>
                        <a:t>W</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200">
                          <a:latin typeface="Times New Roman"/>
                          <a:ea typeface="Times New Roman"/>
                          <a:cs typeface="Times New Roman"/>
                        </a:rPr>
                        <a:t>X</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200">
                          <a:latin typeface="Times New Roman"/>
                          <a:ea typeface="Times New Roman"/>
                          <a:cs typeface="Times New Roman"/>
                        </a:rPr>
                        <a:t>Y</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200">
                          <a:latin typeface="Times New Roman"/>
                          <a:ea typeface="Times New Roman"/>
                          <a:cs typeface="Times New Roman"/>
                        </a:rPr>
                        <a:t>Z</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extLst>
                  <a:ext uri="{0D108BD9-81ED-4DB2-BD59-A6C34878D82A}">
                    <a16:rowId xmlns:a16="http://schemas.microsoft.com/office/drawing/2014/main" val="10000"/>
                  </a:ext>
                </a:extLst>
              </a:tr>
              <a:tr h="343299">
                <a:tc>
                  <a:txBody>
                    <a:bodyPr/>
                    <a:lstStyle/>
                    <a:p>
                      <a:pPr algn="ctr">
                        <a:spcAft>
                          <a:spcPts val="0"/>
                        </a:spcAft>
                      </a:pPr>
                      <a:r>
                        <a:rPr lang="fr-FR" sz="2200">
                          <a:latin typeface="Times New Roman"/>
                          <a:ea typeface="Times New Roman"/>
                          <a:cs typeface="Times New Roman"/>
                        </a:rPr>
                        <a:t>F</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1</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43299">
                <a:tc>
                  <a:txBody>
                    <a:bodyPr/>
                    <a:lstStyle/>
                    <a:p>
                      <a:pPr algn="ctr">
                        <a:spcAft>
                          <a:spcPts val="0"/>
                        </a:spcAft>
                      </a:pPr>
                      <a:r>
                        <a:rPr lang="en-GB" sz="2200" dirty="0">
                          <a:latin typeface="Times New Roman"/>
                          <a:ea typeface="Times New Roman"/>
                          <a:cs typeface="Times New Roman"/>
                        </a:rPr>
                        <a:t>I</a:t>
                      </a:r>
                      <a:endParaRPr lang="fr-FR" sz="2200" dirty="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1</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43299">
                <a:tc>
                  <a:txBody>
                    <a:bodyPr/>
                    <a:lstStyle/>
                    <a:p>
                      <a:pPr algn="ctr">
                        <a:spcAft>
                          <a:spcPts val="0"/>
                        </a:spcAft>
                      </a:pPr>
                      <a:r>
                        <a:rPr lang="fr-FR" sz="2200">
                          <a:latin typeface="Times New Roman"/>
                          <a:ea typeface="Times New Roman"/>
                          <a:cs typeface="Times New Roman"/>
                        </a:rPr>
                        <a:t>L</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200">
                          <a:latin typeface="Times New Roman"/>
                          <a:ea typeface="Times New Roman"/>
                          <a:cs typeface="Times New Roman"/>
                        </a:rPr>
                        <a:t>3</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3</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43299">
                <a:tc>
                  <a:txBody>
                    <a:bodyPr/>
                    <a:lstStyle/>
                    <a:p>
                      <a:pPr algn="ctr">
                        <a:spcAft>
                          <a:spcPts val="0"/>
                        </a:spcAft>
                      </a:pPr>
                      <a:r>
                        <a:rPr lang="fr-FR" sz="2200">
                          <a:latin typeface="Times New Roman"/>
                          <a:ea typeface="Times New Roman"/>
                          <a:cs typeface="Times New Roman"/>
                        </a:rPr>
                        <a:t>N</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fr-FR" sz="2200" dirty="0">
                          <a:latin typeface="Times New Roman"/>
                          <a:ea typeface="Times New Roman"/>
                          <a:cs typeface="Times New Roman"/>
                        </a:rPr>
                        <a:t>1</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3</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2</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2</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4</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43299">
                <a:tc>
                  <a:txBody>
                    <a:bodyPr/>
                    <a:lstStyle/>
                    <a:p>
                      <a:pPr algn="ctr">
                        <a:spcAft>
                          <a:spcPts val="0"/>
                        </a:spcAft>
                      </a:pPr>
                      <a:r>
                        <a:rPr lang="fr-FR" sz="2200">
                          <a:latin typeface="Times New Roman"/>
                          <a:ea typeface="Times New Roman"/>
                          <a:cs typeface="Times New Roman"/>
                        </a:rPr>
                        <a:t>P</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2</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2</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2</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43299">
                <a:tc>
                  <a:txBody>
                    <a:bodyPr/>
                    <a:lstStyle/>
                    <a:p>
                      <a:pPr algn="ctr">
                        <a:spcAft>
                          <a:spcPts val="0"/>
                        </a:spcAft>
                      </a:pPr>
                      <a:r>
                        <a:rPr lang="fr-FR" sz="2200">
                          <a:latin typeface="Times New Roman"/>
                          <a:ea typeface="Times New Roman"/>
                          <a:cs typeface="Times New Roman"/>
                        </a:rPr>
                        <a:t>T</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43299">
                <a:tc>
                  <a:txBody>
                    <a:bodyPr/>
                    <a:lstStyle/>
                    <a:p>
                      <a:pPr algn="ctr">
                        <a:spcAft>
                          <a:spcPts val="0"/>
                        </a:spcAft>
                      </a:pPr>
                      <a:r>
                        <a:rPr lang="nl-NL" sz="2200">
                          <a:latin typeface="Times New Roman"/>
                          <a:ea typeface="Times New Roman"/>
                          <a:cs typeface="Times New Roman"/>
                        </a:rPr>
                        <a:t>U</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200">
                          <a:latin typeface="Times New Roman"/>
                          <a:ea typeface="Times New Roman"/>
                          <a:cs typeface="Times New Roman"/>
                        </a:rPr>
                        <a:t>4</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nl-NL"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nl-NL"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43299">
                <a:tc>
                  <a:txBody>
                    <a:bodyPr/>
                    <a:lstStyle/>
                    <a:p>
                      <a:pPr algn="ctr">
                        <a:spcAft>
                          <a:spcPts val="0"/>
                        </a:spcAft>
                      </a:pPr>
                      <a:r>
                        <a:rPr lang="en-GB" sz="2200">
                          <a:latin typeface="Times New Roman"/>
                          <a:ea typeface="Times New Roman"/>
                          <a:cs typeface="Times New Roman"/>
                        </a:rPr>
                        <a:t>V</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dirty="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43299">
                <a:tc>
                  <a:txBody>
                    <a:bodyPr/>
                    <a:lstStyle/>
                    <a:p>
                      <a:pPr algn="ctr">
                        <a:spcAft>
                          <a:spcPts val="0"/>
                        </a:spcAft>
                      </a:pPr>
                      <a:r>
                        <a:rPr lang="en-GB" sz="2200">
                          <a:latin typeface="Times New Roman"/>
                          <a:ea typeface="Times New Roman"/>
                          <a:cs typeface="Times New Roman"/>
                        </a:rPr>
                        <a:t>W</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4</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1</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43299">
                <a:tc>
                  <a:txBody>
                    <a:bodyPr/>
                    <a:lstStyle/>
                    <a:p>
                      <a:pPr algn="ctr">
                        <a:spcAft>
                          <a:spcPts val="0"/>
                        </a:spcAft>
                      </a:pPr>
                      <a:r>
                        <a:rPr lang="en-GB" sz="2200">
                          <a:latin typeface="Times New Roman"/>
                          <a:ea typeface="Times New Roman"/>
                          <a:cs typeface="Times New Roman"/>
                        </a:rPr>
                        <a:t>X</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3</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43299">
                <a:tc>
                  <a:txBody>
                    <a:bodyPr/>
                    <a:lstStyle/>
                    <a:p>
                      <a:pPr algn="ctr">
                        <a:spcAft>
                          <a:spcPts val="0"/>
                        </a:spcAft>
                      </a:pPr>
                      <a:r>
                        <a:rPr lang="fr-FR" sz="2200">
                          <a:latin typeface="Times New Roman"/>
                          <a:ea typeface="Times New Roman"/>
                          <a:cs typeface="Times New Roman"/>
                        </a:rPr>
                        <a:t>Y</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1</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3</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1</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fr-FR" sz="2200" dirty="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200">
                          <a:latin typeface="Times New Roman"/>
                          <a:ea typeface="Times New Roman"/>
                          <a:cs typeface="Times New Roman"/>
                        </a:rPr>
                        <a:t>2</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43299">
                <a:tc>
                  <a:txBody>
                    <a:bodyPr/>
                    <a:lstStyle/>
                    <a:p>
                      <a:pPr algn="ctr">
                        <a:spcAft>
                          <a:spcPts val="0"/>
                        </a:spcAft>
                      </a:pPr>
                      <a:r>
                        <a:rPr lang="fr-FR" sz="2200">
                          <a:latin typeface="Times New Roman"/>
                          <a:ea typeface="Times New Roman"/>
                          <a:cs typeface="Times New Roman"/>
                        </a:rPr>
                        <a:t>Z</a:t>
                      </a: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4</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200">
                          <a:latin typeface="Times New Roman"/>
                          <a:ea typeface="Times New Roman"/>
                          <a:cs typeface="Times New Roman"/>
                        </a:rPr>
                        <a:t>2</a:t>
                      </a:r>
                      <a:endParaRPr lang="fr-FR" sz="220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2200" dirty="0">
                        <a:latin typeface="Times New Roman"/>
                        <a:ea typeface="Times New Roman"/>
                        <a:cs typeface="Times New Roman"/>
                      </a:endParaRPr>
                    </a:p>
                  </a:txBody>
                  <a:tcPr marL="83209" marR="832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57260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EB09400F-F213-F2C6-36FA-E79FC9EDC7B0}"/>
              </a:ext>
            </a:extLst>
          </p:cNvPr>
          <p:cNvPicPr>
            <a:picLocks noChangeAspect="1"/>
          </p:cNvPicPr>
          <p:nvPr/>
        </p:nvPicPr>
        <p:blipFill>
          <a:blip r:embed="rId2"/>
          <a:stretch>
            <a:fillRect/>
          </a:stretch>
        </p:blipFill>
        <p:spPr>
          <a:xfrm>
            <a:off x="1095375" y="558670"/>
            <a:ext cx="9763125" cy="1851134"/>
          </a:xfrm>
          <a:prstGeom prst="rect">
            <a:avLst/>
          </a:prstGeom>
        </p:spPr>
      </p:pic>
      <p:pic>
        <p:nvPicPr>
          <p:cNvPr id="10" name="Image 9">
            <a:extLst>
              <a:ext uri="{FF2B5EF4-FFF2-40B4-BE49-F238E27FC236}">
                <a16:creationId xmlns:a16="http://schemas.microsoft.com/office/drawing/2014/main" id="{572569B3-FC7A-01F0-14A8-D80C615D6BC0}"/>
              </a:ext>
            </a:extLst>
          </p:cNvPr>
          <p:cNvPicPr>
            <a:picLocks noChangeAspect="1"/>
          </p:cNvPicPr>
          <p:nvPr/>
        </p:nvPicPr>
        <p:blipFill>
          <a:blip r:embed="rId3"/>
          <a:stretch>
            <a:fillRect/>
          </a:stretch>
        </p:blipFill>
        <p:spPr>
          <a:xfrm>
            <a:off x="4352017" y="2533364"/>
            <a:ext cx="6506483" cy="4096322"/>
          </a:xfrm>
          <a:prstGeom prst="rect">
            <a:avLst/>
          </a:prstGeom>
        </p:spPr>
      </p:pic>
      <p:sp>
        <p:nvSpPr>
          <p:cNvPr id="11" name="ZoneTexte 10">
            <a:extLst>
              <a:ext uri="{FF2B5EF4-FFF2-40B4-BE49-F238E27FC236}">
                <a16:creationId xmlns:a16="http://schemas.microsoft.com/office/drawing/2014/main" id="{6A6AA216-15E5-E74A-D3EE-A8D9AAA21D85}"/>
              </a:ext>
            </a:extLst>
          </p:cNvPr>
          <p:cNvSpPr txBox="1"/>
          <p:nvPr/>
        </p:nvSpPr>
        <p:spPr>
          <a:xfrm>
            <a:off x="581025" y="3244334"/>
            <a:ext cx="3524250" cy="461665"/>
          </a:xfrm>
          <a:prstGeom prst="rect">
            <a:avLst/>
          </a:prstGeom>
          <a:noFill/>
        </p:spPr>
        <p:txBody>
          <a:bodyPr wrap="square" rtlCol="0">
            <a:spAutoFit/>
          </a:bodyPr>
          <a:lstStyle/>
          <a:p>
            <a:r>
              <a:rPr lang="fr-FR" sz="2400" dirty="0"/>
              <a:t>Solution des deux tableaux</a:t>
            </a:r>
          </a:p>
        </p:txBody>
      </p:sp>
    </p:spTree>
    <p:extLst>
      <p:ext uri="{BB962C8B-B14F-4D97-AF65-F5344CB8AC3E}">
        <p14:creationId xmlns:p14="http://schemas.microsoft.com/office/powerpoint/2010/main" val="1510872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059F7EF2-1FE7-E7D7-0B18-FCC78F2B099D}"/>
              </a:ext>
            </a:extLst>
          </p:cNvPr>
          <p:cNvSpPr txBox="1">
            <a:spLocks noChangeArrowheads="1"/>
          </p:cNvSpPr>
          <p:nvPr/>
        </p:nvSpPr>
        <p:spPr bwMode="auto">
          <a:xfrm>
            <a:off x="854076" y="1266825"/>
            <a:ext cx="7848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400" dirty="0"/>
              <a:t>Pour commencer, recherchons les formes que l ’on peut faire avec un seul carré</a:t>
            </a:r>
          </a:p>
        </p:txBody>
      </p:sp>
      <p:sp>
        <p:nvSpPr>
          <p:cNvPr id="3" name="Text Box 3">
            <a:extLst>
              <a:ext uri="{FF2B5EF4-FFF2-40B4-BE49-F238E27FC236}">
                <a16:creationId xmlns:a16="http://schemas.microsoft.com/office/drawing/2014/main" id="{79CFBA08-EDEE-0F10-3927-C264C77C1D91}"/>
              </a:ext>
            </a:extLst>
          </p:cNvPr>
          <p:cNvSpPr txBox="1">
            <a:spLocks noChangeArrowheads="1"/>
          </p:cNvSpPr>
          <p:nvPr/>
        </p:nvSpPr>
        <p:spPr bwMode="auto">
          <a:xfrm>
            <a:off x="1039813" y="3984626"/>
            <a:ext cx="518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400" dirty="0"/>
              <a:t>Il n ’y en a </a:t>
            </a:r>
            <a:r>
              <a:rPr lang="fr-FR" altLang="fr-FR" sz="2400" dirty="0" err="1"/>
              <a:t>qu</a:t>
            </a:r>
            <a:r>
              <a:rPr lang="fr-FR" altLang="fr-FR" sz="2400" dirty="0"/>
              <a:t> ’une évidemment</a:t>
            </a:r>
          </a:p>
        </p:txBody>
      </p:sp>
      <p:sp>
        <p:nvSpPr>
          <p:cNvPr id="4" name="Text Box 4">
            <a:extLst>
              <a:ext uri="{FF2B5EF4-FFF2-40B4-BE49-F238E27FC236}">
                <a16:creationId xmlns:a16="http://schemas.microsoft.com/office/drawing/2014/main" id="{9DB735D2-2B08-DB17-039B-5ECC20462A08}"/>
              </a:ext>
            </a:extLst>
          </p:cNvPr>
          <p:cNvSpPr txBox="1">
            <a:spLocks noChangeArrowheads="1"/>
          </p:cNvSpPr>
          <p:nvPr/>
        </p:nvSpPr>
        <p:spPr bwMode="auto">
          <a:xfrm>
            <a:off x="4457700" y="274751"/>
            <a:ext cx="3276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3200" dirty="0">
                <a:solidFill>
                  <a:srgbClr val="FF0000"/>
                </a:solidFill>
                <a:latin typeface="BoaScript" panose="00000400000000000000" pitchFamily="2" charset="0"/>
              </a:rPr>
              <a:t>Le </a:t>
            </a:r>
            <a:r>
              <a:rPr lang="fr-FR" altLang="fr-FR" sz="3200" dirty="0" err="1">
                <a:solidFill>
                  <a:srgbClr val="FF0000"/>
                </a:solidFill>
                <a:latin typeface="BoaScript" panose="00000400000000000000" pitchFamily="2" charset="0"/>
              </a:rPr>
              <a:t>monomino</a:t>
            </a:r>
            <a:endParaRPr lang="fr-FR" altLang="fr-FR" sz="3200" dirty="0">
              <a:solidFill>
                <a:srgbClr val="FF0000"/>
              </a:solidFill>
              <a:latin typeface="BoaScript" panose="00000400000000000000" pitchFamily="2" charset="0"/>
            </a:endParaRPr>
          </a:p>
        </p:txBody>
      </p:sp>
      <p:sp>
        <p:nvSpPr>
          <p:cNvPr id="5" name="Rectangle 4">
            <a:extLst>
              <a:ext uri="{FF2B5EF4-FFF2-40B4-BE49-F238E27FC236}">
                <a16:creationId xmlns:a16="http://schemas.microsoft.com/office/drawing/2014/main" id="{B232287B-4DDA-31FA-236F-152EDCBE5DC9}"/>
              </a:ext>
            </a:extLst>
          </p:cNvPr>
          <p:cNvSpPr/>
          <p:nvPr/>
        </p:nvSpPr>
        <p:spPr>
          <a:xfrm>
            <a:off x="7643405" y="3984626"/>
            <a:ext cx="720725" cy="719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P spid="4" grpId="0" autoUpdateAnimBg="0"/>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8924A60A-4DC6-D235-A0EC-AACB6C7CAEB4}"/>
              </a:ext>
            </a:extLst>
          </p:cNvPr>
          <p:cNvSpPr txBox="1"/>
          <p:nvPr/>
        </p:nvSpPr>
        <p:spPr>
          <a:xfrm>
            <a:off x="733425" y="409575"/>
            <a:ext cx="10782300" cy="646331"/>
          </a:xfrm>
          <a:prstGeom prst="rect">
            <a:avLst/>
          </a:prstGeom>
          <a:noFill/>
        </p:spPr>
        <p:txBody>
          <a:bodyPr wrap="square" rtlCol="0">
            <a:spAutoFit/>
          </a:bodyPr>
          <a:lstStyle/>
          <a:p>
            <a:r>
              <a:rPr lang="fr-FR" dirty="0"/>
              <a:t>On peut bien sûr proposer des codages similaires avec des formes qui ne sont plus des rectangles comme</a:t>
            </a:r>
          </a:p>
          <a:p>
            <a:endParaRPr lang="fr-FR" dirty="0"/>
          </a:p>
        </p:txBody>
      </p:sp>
      <p:pic>
        <p:nvPicPr>
          <p:cNvPr id="4" name="Image 3">
            <a:extLst>
              <a:ext uri="{FF2B5EF4-FFF2-40B4-BE49-F238E27FC236}">
                <a16:creationId xmlns:a16="http://schemas.microsoft.com/office/drawing/2014/main" id="{70CC1065-ADC6-D159-DB79-21E282F36859}"/>
              </a:ext>
            </a:extLst>
          </p:cNvPr>
          <p:cNvPicPr>
            <a:picLocks noChangeAspect="1"/>
          </p:cNvPicPr>
          <p:nvPr/>
        </p:nvPicPr>
        <p:blipFill>
          <a:blip r:embed="rId2"/>
          <a:stretch>
            <a:fillRect/>
          </a:stretch>
        </p:blipFill>
        <p:spPr>
          <a:xfrm>
            <a:off x="1864481" y="1123723"/>
            <a:ext cx="8463038" cy="4353151"/>
          </a:xfrm>
          <a:prstGeom prst="rect">
            <a:avLst/>
          </a:prstGeom>
        </p:spPr>
      </p:pic>
      <p:sp>
        <p:nvSpPr>
          <p:cNvPr id="5" name="ZoneTexte 4">
            <a:extLst>
              <a:ext uri="{FF2B5EF4-FFF2-40B4-BE49-F238E27FC236}">
                <a16:creationId xmlns:a16="http://schemas.microsoft.com/office/drawing/2014/main" id="{8E1C77D4-424B-35FA-5D0B-AB8AF2B3B754}"/>
              </a:ext>
            </a:extLst>
          </p:cNvPr>
          <p:cNvSpPr txBox="1"/>
          <p:nvPr/>
        </p:nvSpPr>
        <p:spPr>
          <a:xfrm>
            <a:off x="8010525" y="5107542"/>
            <a:ext cx="6248400" cy="369332"/>
          </a:xfrm>
          <a:prstGeom prst="rect">
            <a:avLst/>
          </a:prstGeom>
          <a:noFill/>
        </p:spPr>
        <p:txBody>
          <a:bodyPr wrap="square" rtlCol="0">
            <a:spAutoFit/>
          </a:bodyPr>
          <a:lstStyle/>
          <a:p>
            <a:r>
              <a:rPr lang="fr-FR" dirty="0"/>
              <a:t>L’éléphant</a:t>
            </a:r>
          </a:p>
        </p:txBody>
      </p:sp>
    </p:spTree>
    <p:extLst>
      <p:ext uri="{BB962C8B-B14F-4D97-AF65-F5344CB8AC3E}">
        <p14:creationId xmlns:p14="http://schemas.microsoft.com/office/powerpoint/2010/main" val="743326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83259CB-44C0-4F72-A540-CA047F7D0E21}"/>
              </a:ext>
            </a:extLst>
          </p:cNvPr>
          <p:cNvPicPr>
            <a:picLocks noChangeAspect="1"/>
          </p:cNvPicPr>
          <p:nvPr/>
        </p:nvPicPr>
        <p:blipFill>
          <a:blip r:embed="rId2"/>
          <a:stretch>
            <a:fillRect/>
          </a:stretch>
        </p:blipFill>
        <p:spPr>
          <a:xfrm>
            <a:off x="1567780" y="518881"/>
            <a:ext cx="9314991" cy="4691294"/>
          </a:xfrm>
          <a:prstGeom prst="rect">
            <a:avLst/>
          </a:prstGeom>
        </p:spPr>
      </p:pic>
      <p:sp>
        <p:nvSpPr>
          <p:cNvPr id="4" name="ZoneTexte 3">
            <a:extLst>
              <a:ext uri="{FF2B5EF4-FFF2-40B4-BE49-F238E27FC236}">
                <a16:creationId xmlns:a16="http://schemas.microsoft.com/office/drawing/2014/main" id="{E377857C-0415-C28E-7D97-921C9FB93FC7}"/>
              </a:ext>
            </a:extLst>
          </p:cNvPr>
          <p:cNvSpPr txBox="1"/>
          <p:nvPr/>
        </p:nvSpPr>
        <p:spPr>
          <a:xfrm>
            <a:off x="7199982" y="4830247"/>
            <a:ext cx="6848475" cy="369332"/>
          </a:xfrm>
          <a:prstGeom prst="rect">
            <a:avLst/>
          </a:prstGeom>
          <a:noFill/>
        </p:spPr>
        <p:txBody>
          <a:bodyPr wrap="square" rtlCol="0">
            <a:spAutoFit/>
          </a:bodyPr>
          <a:lstStyle/>
          <a:p>
            <a:r>
              <a:rPr lang="fr-FR" dirty="0"/>
              <a:t>ou la chauve souris</a:t>
            </a:r>
          </a:p>
        </p:txBody>
      </p:sp>
    </p:spTree>
    <p:extLst>
      <p:ext uri="{BB962C8B-B14F-4D97-AF65-F5344CB8AC3E}">
        <p14:creationId xmlns:p14="http://schemas.microsoft.com/office/powerpoint/2010/main" val="28343866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6F434DE3-8ECC-2C2F-407F-7776018902A4}"/>
              </a:ext>
            </a:extLst>
          </p:cNvPr>
          <p:cNvPicPr>
            <a:picLocks noChangeAspect="1"/>
          </p:cNvPicPr>
          <p:nvPr/>
        </p:nvPicPr>
        <p:blipFill>
          <a:blip r:embed="rId2"/>
          <a:stretch>
            <a:fillRect/>
          </a:stretch>
        </p:blipFill>
        <p:spPr>
          <a:xfrm>
            <a:off x="1128266" y="990005"/>
            <a:ext cx="9710664" cy="4500769"/>
          </a:xfrm>
          <a:prstGeom prst="rect">
            <a:avLst/>
          </a:prstGeom>
        </p:spPr>
      </p:pic>
      <p:sp>
        <p:nvSpPr>
          <p:cNvPr id="4" name="ZoneTexte 3">
            <a:extLst>
              <a:ext uri="{FF2B5EF4-FFF2-40B4-BE49-F238E27FC236}">
                <a16:creationId xmlns:a16="http://schemas.microsoft.com/office/drawing/2014/main" id="{510F583E-C0BE-AD09-D348-A277740BF3A1}"/>
              </a:ext>
            </a:extLst>
          </p:cNvPr>
          <p:cNvSpPr txBox="1"/>
          <p:nvPr/>
        </p:nvSpPr>
        <p:spPr>
          <a:xfrm>
            <a:off x="638175" y="620673"/>
            <a:ext cx="9858375" cy="369332"/>
          </a:xfrm>
          <a:prstGeom prst="rect">
            <a:avLst/>
          </a:prstGeom>
          <a:noFill/>
        </p:spPr>
        <p:txBody>
          <a:bodyPr wrap="square" rtlCol="0">
            <a:spAutoFit/>
          </a:bodyPr>
          <a:lstStyle/>
          <a:p>
            <a:r>
              <a:rPr lang="fr-FR" dirty="0"/>
              <a:t>Ou des défis n’utilisant pas tous les </a:t>
            </a:r>
            <a:r>
              <a:rPr lang="fr-FR" dirty="0" err="1"/>
              <a:t>pentaminos</a:t>
            </a:r>
            <a:endParaRPr lang="fr-FR" dirty="0"/>
          </a:p>
        </p:txBody>
      </p:sp>
      <p:sp>
        <p:nvSpPr>
          <p:cNvPr id="5" name="ZoneTexte 4">
            <a:extLst>
              <a:ext uri="{FF2B5EF4-FFF2-40B4-BE49-F238E27FC236}">
                <a16:creationId xmlns:a16="http://schemas.microsoft.com/office/drawing/2014/main" id="{3772CF2D-73CA-E26A-E9A5-347324234997}"/>
              </a:ext>
            </a:extLst>
          </p:cNvPr>
          <p:cNvSpPr txBox="1"/>
          <p:nvPr/>
        </p:nvSpPr>
        <p:spPr>
          <a:xfrm>
            <a:off x="504825" y="5829300"/>
            <a:ext cx="10668000" cy="369332"/>
          </a:xfrm>
          <a:prstGeom prst="rect">
            <a:avLst/>
          </a:prstGeom>
          <a:noFill/>
        </p:spPr>
        <p:txBody>
          <a:bodyPr wrap="square" rtlCol="0">
            <a:spAutoFit/>
          </a:bodyPr>
          <a:lstStyle/>
          <a:p>
            <a:r>
              <a:rPr lang="fr-FR" dirty="0"/>
              <a:t>C’est ce que propose la brochure Jeux 7</a:t>
            </a:r>
          </a:p>
        </p:txBody>
      </p:sp>
    </p:spTree>
    <p:extLst>
      <p:ext uri="{BB962C8B-B14F-4D97-AF65-F5344CB8AC3E}">
        <p14:creationId xmlns:p14="http://schemas.microsoft.com/office/powerpoint/2010/main" val="11165977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36E73C20-C920-AA8D-9BFE-D972EFDEBEB4}"/>
              </a:ext>
            </a:extLst>
          </p:cNvPr>
          <p:cNvPicPr>
            <a:picLocks noChangeAspect="1"/>
          </p:cNvPicPr>
          <p:nvPr/>
        </p:nvPicPr>
        <p:blipFill>
          <a:blip r:embed="rId2"/>
          <a:stretch>
            <a:fillRect/>
          </a:stretch>
        </p:blipFill>
        <p:spPr>
          <a:xfrm>
            <a:off x="0" y="807694"/>
            <a:ext cx="12192000" cy="2491450"/>
          </a:xfrm>
          <a:prstGeom prst="rect">
            <a:avLst/>
          </a:prstGeom>
        </p:spPr>
      </p:pic>
      <p:sp>
        <p:nvSpPr>
          <p:cNvPr id="4" name="ZoneTexte 3">
            <a:extLst>
              <a:ext uri="{FF2B5EF4-FFF2-40B4-BE49-F238E27FC236}">
                <a16:creationId xmlns:a16="http://schemas.microsoft.com/office/drawing/2014/main" id="{5FDD8D45-04F8-840F-A592-E4DC109A0A24}"/>
              </a:ext>
            </a:extLst>
          </p:cNvPr>
          <p:cNvSpPr txBox="1"/>
          <p:nvPr/>
        </p:nvSpPr>
        <p:spPr>
          <a:xfrm>
            <a:off x="346710" y="222919"/>
            <a:ext cx="7915275" cy="584775"/>
          </a:xfrm>
          <a:prstGeom prst="rect">
            <a:avLst/>
          </a:prstGeom>
          <a:noFill/>
        </p:spPr>
        <p:txBody>
          <a:bodyPr wrap="square" rtlCol="0">
            <a:spAutoFit/>
          </a:bodyPr>
          <a:lstStyle/>
          <a:p>
            <a:r>
              <a:rPr lang="fr-FR" sz="3200" dirty="0"/>
              <a:t>Il propose également des </a:t>
            </a:r>
            <a:r>
              <a:rPr lang="fr-FR" sz="3200" dirty="0" err="1"/>
              <a:t>pentatextes</a:t>
            </a:r>
            <a:endParaRPr lang="fr-FR" sz="3200" dirty="0"/>
          </a:p>
        </p:txBody>
      </p:sp>
      <p:pic>
        <p:nvPicPr>
          <p:cNvPr id="6" name="Image 5">
            <a:extLst>
              <a:ext uri="{FF2B5EF4-FFF2-40B4-BE49-F238E27FC236}">
                <a16:creationId xmlns:a16="http://schemas.microsoft.com/office/drawing/2014/main" id="{4FE044DB-7BEE-F13A-1619-C5B6AC0931E0}"/>
              </a:ext>
            </a:extLst>
          </p:cNvPr>
          <p:cNvPicPr>
            <a:picLocks noChangeAspect="1"/>
          </p:cNvPicPr>
          <p:nvPr/>
        </p:nvPicPr>
        <p:blipFill>
          <a:blip r:embed="rId3"/>
          <a:stretch>
            <a:fillRect/>
          </a:stretch>
        </p:blipFill>
        <p:spPr>
          <a:xfrm>
            <a:off x="4088414" y="3299144"/>
            <a:ext cx="3734321" cy="2505425"/>
          </a:xfrm>
          <a:prstGeom prst="rect">
            <a:avLst/>
          </a:prstGeom>
        </p:spPr>
      </p:pic>
      <p:sp>
        <p:nvSpPr>
          <p:cNvPr id="2" name="ZoneTexte 1">
            <a:extLst>
              <a:ext uri="{FF2B5EF4-FFF2-40B4-BE49-F238E27FC236}">
                <a16:creationId xmlns:a16="http://schemas.microsoft.com/office/drawing/2014/main" id="{5783DC07-C396-9A2C-5467-28A09C809950}"/>
              </a:ext>
            </a:extLst>
          </p:cNvPr>
          <p:cNvSpPr txBox="1"/>
          <p:nvPr/>
        </p:nvSpPr>
        <p:spPr>
          <a:xfrm>
            <a:off x="609600" y="6183086"/>
            <a:ext cx="4119154" cy="461665"/>
          </a:xfrm>
          <a:prstGeom prst="rect">
            <a:avLst/>
          </a:prstGeom>
          <a:noFill/>
        </p:spPr>
        <p:txBody>
          <a:bodyPr wrap="square" rtlCol="0">
            <a:spAutoFit/>
          </a:bodyPr>
          <a:lstStyle/>
          <a:p>
            <a:r>
              <a:rPr lang="fr-FR" sz="2400" dirty="0"/>
              <a:t>A vous de jouer</a:t>
            </a:r>
          </a:p>
        </p:txBody>
      </p:sp>
    </p:spTree>
    <p:extLst>
      <p:ext uri="{BB962C8B-B14F-4D97-AF65-F5344CB8AC3E}">
        <p14:creationId xmlns:p14="http://schemas.microsoft.com/office/powerpoint/2010/main" val="1420680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86A8ADE-67EA-4FDB-77C8-16C6C646F2CD}"/>
              </a:ext>
            </a:extLst>
          </p:cNvPr>
          <p:cNvSpPr txBox="1"/>
          <p:nvPr/>
        </p:nvSpPr>
        <p:spPr>
          <a:xfrm>
            <a:off x="459303" y="95839"/>
            <a:ext cx="10848975" cy="461665"/>
          </a:xfrm>
          <a:prstGeom prst="rect">
            <a:avLst/>
          </a:prstGeom>
          <a:noFill/>
        </p:spPr>
        <p:txBody>
          <a:bodyPr wrap="square" rtlCol="0">
            <a:spAutoFit/>
          </a:bodyPr>
          <a:lstStyle/>
          <a:p>
            <a:r>
              <a:rPr lang="fr-FR" sz="2400" dirty="0"/>
              <a:t>Les </a:t>
            </a:r>
            <a:r>
              <a:rPr lang="fr-FR" sz="2400" dirty="0" err="1"/>
              <a:t>pentaminos</a:t>
            </a:r>
            <a:r>
              <a:rPr lang="fr-FR" sz="2400" dirty="0"/>
              <a:t> avec les plus petits</a:t>
            </a:r>
          </a:p>
        </p:txBody>
      </p:sp>
      <p:sp>
        <p:nvSpPr>
          <p:cNvPr id="3" name="ZoneTexte 2">
            <a:extLst>
              <a:ext uri="{FF2B5EF4-FFF2-40B4-BE49-F238E27FC236}">
                <a16:creationId xmlns:a16="http://schemas.microsoft.com/office/drawing/2014/main" id="{CF14CEC8-8AF9-C30F-9EDF-4831BF7F4834}"/>
              </a:ext>
            </a:extLst>
          </p:cNvPr>
          <p:cNvSpPr txBox="1"/>
          <p:nvPr/>
        </p:nvSpPr>
        <p:spPr>
          <a:xfrm>
            <a:off x="352425" y="729199"/>
            <a:ext cx="11487150" cy="923330"/>
          </a:xfrm>
          <a:prstGeom prst="rect">
            <a:avLst/>
          </a:prstGeom>
          <a:noFill/>
        </p:spPr>
        <p:txBody>
          <a:bodyPr wrap="square" rtlCol="0">
            <a:spAutoFit/>
          </a:bodyPr>
          <a:lstStyle/>
          <a:p>
            <a:r>
              <a:rPr lang="fr-FR" dirty="0"/>
              <a:t>On trouve beaucoup d’articles sur le net permettant d’utiliser les </a:t>
            </a:r>
            <a:r>
              <a:rPr lang="fr-FR" dirty="0" err="1"/>
              <a:t>pentaminos</a:t>
            </a:r>
            <a:r>
              <a:rPr lang="fr-FR" dirty="0"/>
              <a:t> avec les tout petits</a:t>
            </a:r>
          </a:p>
          <a:p>
            <a:r>
              <a:rPr lang="fr-FR" dirty="0"/>
              <a:t>Comme </a:t>
            </a:r>
            <a:r>
              <a:rPr lang="fr-FR" dirty="0" err="1"/>
              <a:t>Pentaminos</a:t>
            </a:r>
            <a:r>
              <a:rPr lang="fr-FR" dirty="0"/>
              <a:t> au cycle 1 ; </a:t>
            </a:r>
            <a:r>
              <a:rPr lang="fr-FR" dirty="0" err="1"/>
              <a:t>pentaminos</a:t>
            </a:r>
            <a:r>
              <a:rPr lang="fr-FR" dirty="0"/>
              <a:t> au cycle 2, les </a:t>
            </a:r>
            <a:r>
              <a:rPr lang="fr-FR" dirty="0" err="1"/>
              <a:t>pentaminos</a:t>
            </a:r>
            <a:r>
              <a:rPr lang="fr-FR" dirty="0"/>
              <a:t> de la région Lorraine, les fiches professeur du </a:t>
            </a:r>
            <a:r>
              <a:rPr lang="fr-FR" dirty="0" err="1"/>
              <a:t>Katamino</a:t>
            </a:r>
            <a:endParaRPr lang="fr-FR" dirty="0"/>
          </a:p>
        </p:txBody>
      </p:sp>
      <p:pic>
        <p:nvPicPr>
          <p:cNvPr id="6" name="Image 5">
            <a:extLst>
              <a:ext uri="{FF2B5EF4-FFF2-40B4-BE49-F238E27FC236}">
                <a16:creationId xmlns:a16="http://schemas.microsoft.com/office/drawing/2014/main" id="{0ED6500A-E155-E420-8068-8101BD86409E}"/>
              </a:ext>
            </a:extLst>
          </p:cNvPr>
          <p:cNvPicPr>
            <a:picLocks noChangeAspect="1"/>
          </p:cNvPicPr>
          <p:nvPr/>
        </p:nvPicPr>
        <p:blipFill>
          <a:blip r:embed="rId2"/>
          <a:stretch>
            <a:fillRect/>
          </a:stretch>
        </p:blipFill>
        <p:spPr>
          <a:xfrm>
            <a:off x="2969592" y="1352791"/>
            <a:ext cx="3506419" cy="5077002"/>
          </a:xfrm>
          <a:prstGeom prst="rect">
            <a:avLst/>
          </a:prstGeom>
        </p:spPr>
      </p:pic>
      <p:pic>
        <p:nvPicPr>
          <p:cNvPr id="8" name="Image 7">
            <a:extLst>
              <a:ext uri="{FF2B5EF4-FFF2-40B4-BE49-F238E27FC236}">
                <a16:creationId xmlns:a16="http://schemas.microsoft.com/office/drawing/2014/main" id="{F7432CCB-5EB6-1B7D-3D35-0ED496BAE1D6}"/>
              </a:ext>
            </a:extLst>
          </p:cNvPr>
          <p:cNvPicPr>
            <a:picLocks noChangeAspect="1"/>
          </p:cNvPicPr>
          <p:nvPr/>
        </p:nvPicPr>
        <p:blipFill>
          <a:blip r:embed="rId3"/>
          <a:stretch>
            <a:fillRect/>
          </a:stretch>
        </p:blipFill>
        <p:spPr>
          <a:xfrm>
            <a:off x="7133872" y="1443781"/>
            <a:ext cx="3506419" cy="4850066"/>
          </a:xfrm>
          <a:prstGeom prst="rect">
            <a:avLst/>
          </a:prstGeom>
        </p:spPr>
      </p:pic>
    </p:spTree>
    <p:extLst>
      <p:ext uri="{BB962C8B-B14F-4D97-AF65-F5344CB8AC3E}">
        <p14:creationId xmlns:p14="http://schemas.microsoft.com/office/powerpoint/2010/main" val="21291725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A6407BBC-6D83-6D22-A9DF-0F71D37E8946}"/>
              </a:ext>
            </a:extLst>
          </p:cNvPr>
          <p:cNvPicPr>
            <a:picLocks noChangeAspect="1"/>
          </p:cNvPicPr>
          <p:nvPr/>
        </p:nvPicPr>
        <p:blipFill>
          <a:blip r:embed="rId2"/>
          <a:stretch>
            <a:fillRect/>
          </a:stretch>
        </p:blipFill>
        <p:spPr>
          <a:xfrm>
            <a:off x="472914" y="198358"/>
            <a:ext cx="4479097" cy="6268973"/>
          </a:xfrm>
          <a:prstGeom prst="rect">
            <a:avLst/>
          </a:prstGeom>
        </p:spPr>
      </p:pic>
      <p:pic>
        <p:nvPicPr>
          <p:cNvPr id="3" name="Image 2">
            <a:extLst>
              <a:ext uri="{FF2B5EF4-FFF2-40B4-BE49-F238E27FC236}">
                <a16:creationId xmlns:a16="http://schemas.microsoft.com/office/drawing/2014/main" id="{097B28DA-74CF-73E3-0475-279DD3FA0819}"/>
              </a:ext>
            </a:extLst>
          </p:cNvPr>
          <p:cNvPicPr>
            <a:picLocks noChangeAspect="1"/>
          </p:cNvPicPr>
          <p:nvPr/>
        </p:nvPicPr>
        <p:blipFill>
          <a:blip r:embed="rId3"/>
          <a:stretch>
            <a:fillRect/>
          </a:stretch>
        </p:blipFill>
        <p:spPr>
          <a:xfrm>
            <a:off x="5325650" y="1687311"/>
            <a:ext cx="5792008" cy="2295845"/>
          </a:xfrm>
          <a:prstGeom prst="rect">
            <a:avLst/>
          </a:prstGeom>
        </p:spPr>
      </p:pic>
    </p:spTree>
    <p:extLst>
      <p:ext uri="{BB962C8B-B14F-4D97-AF65-F5344CB8AC3E}">
        <p14:creationId xmlns:p14="http://schemas.microsoft.com/office/powerpoint/2010/main" val="2717983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FC12F91B-1C2F-2050-ADD5-2329A5E8E700}"/>
              </a:ext>
            </a:extLst>
          </p:cNvPr>
          <p:cNvPicPr>
            <a:picLocks noChangeAspect="1"/>
          </p:cNvPicPr>
          <p:nvPr/>
        </p:nvPicPr>
        <p:blipFill>
          <a:blip r:embed="rId2"/>
          <a:stretch>
            <a:fillRect/>
          </a:stretch>
        </p:blipFill>
        <p:spPr>
          <a:xfrm>
            <a:off x="3550724" y="291099"/>
            <a:ext cx="5343896" cy="6275801"/>
          </a:xfrm>
          <a:prstGeom prst="rect">
            <a:avLst/>
          </a:prstGeom>
        </p:spPr>
      </p:pic>
    </p:spTree>
    <p:extLst>
      <p:ext uri="{BB962C8B-B14F-4D97-AF65-F5344CB8AC3E}">
        <p14:creationId xmlns:p14="http://schemas.microsoft.com/office/powerpoint/2010/main" val="30339861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7A5A545-68BD-C83E-CA5B-7F443202E41D}"/>
              </a:ext>
            </a:extLst>
          </p:cNvPr>
          <p:cNvPicPr>
            <a:picLocks noChangeAspect="1"/>
          </p:cNvPicPr>
          <p:nvPr/>
        </p:nvPicPr>
        <p:blipFill>
          <a:blip r:embed="rId2"/>
          <a:stretch>
            <a:fillRect/>
          </a:stretch>
        </p:blipFill>
        <p:spPr>
          <a:xfrm>
            <a:off x="3590575" y="204337"/>
            <a:ext cx="5010849" cy="6449325"/>
          </a:xfrm>
          <a:prstGeom prst="rect">
            <a:avLst/>
          </a:prstGeom>
        </p:spPr>
      </p:pic>
    </p:spTree>
    <p:extLst>
      <p:ext uri="{BB962C8B-B14F-4D97-AF65-F5344CB8AC3E}">
        <p14:creationId xmlns:p14="http://schemas.microsoft.com/office/powerpoint/2010/main" val="16412158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737E04C-2F86-3E32-9EBE-5153CC5CA11A}"/>
              </a:ext>
            </a:extLst>
          </p:cNvPr>
          <p:cNvPicPr>
            <a:picLocks noChangeAspect="1"/>
          </p:cNvPicPr>
          <p:nvPr/>
        </p:nvPicPr>
        <p:blipFill>
          <a:blip r:embed="rId2"/>
          <a:stretch>
            <a:fillRect/>
          </a:stretch>
        </p:blipFill>
        <p:spPr>
          <a:xfrm>
            <a:off x="6858780" y="0"/>
            <a:ext cx="3509577" cy="6858000"/>
          </a:xfrm>
          <a:prstGeom prst="rect">
            <a:avLst/>
          </a:prstGeom>
        </p:spPr>
      </p:pic>
      <p:sp>
        <p:nvSpPr>
          <p:cNvPr id="4" name="ZoneTexte 3">
            <a:extLst>
              <a:ext uri="{FF2B5EF4-FFF2-40B4-BE49-F238E27FC236}">
                <a16:creationId xmlns:a16="http://schemas.microsoft.com/office/drawing/2014/main" id="{7E7FB955-59C7-7E85-285D-73079965847E}"/>
              </a:ext>
            </a:extLst>
          </p:cNvPr>
          <p:cNvSpPr txBox="1"/>
          <p:nvPr/>
        </p:nvSpPr>
        <p:spPr>
          <a:xfrm>
            <a:off x="855023" y="1282535"/>
            <a:ext cx="4797632" cy="2308324"/>
          </a:xfrm>
          <a:prstGeom prst="rect">
            <a:avLst/>
          </a:prstGeom>
          <a:noFill/>
        </p:spPr>
        <p:txBody>
          <a:bodyPr wrap="square" rtlCol="0">
            <a:spAutoFit/>
          </a:bodyPr>
          <a:lstStyle/>
          <a:p>
            <a:r>
              <a:rPr lang="fr-FR" sz="2400" dirty="0"/>
              <a:t>Des dessins à recouvrir avec les pièces</a:t>
            </a:r>
          </a:p>
          <a:p>
            <a:r>
              <a:rPr lang="fr-FR" sz="2400" dirty="0"/>
              <a:t>Prévoir des </a:t>
            </a:r>
            <a:r>
              <a:rPr lang="fr-FR" sz="2400" dirty="0" err="1"/>
              <a:t>pentaminos</a:t>
            </a:r>
            <a:r>
              <a:rPr lang="fr-FR" sz="2400" dirty="0"/>
              <a:t> d’une seule couleur pour que les enfants travaillent la reconnaissance des formes et non celle des couleurs</a:t>
            </a:r>
          </a:p>
        </p:txBody>
      </p:sp>
      <p:sp>
        <p:nvSpPr>
          <p:cNvPr id="5" name="ZoneTexte 4">
            <a:extLst>
              <a:ext uri="{FF2B5EF4-FFF2-40B4-BE49-F238E27FC236}">
                <a16:creationId xmlns:a16="http://schemas.microsoft.com/office/drawing/2014/main" id="{21135ABF-33E3-4417-7426-075BC6441DF8}"/>
              </a:ext>
            </a:extLst>
          </p:cNvPr>
          <p:cNvSpPr txBox="1"/>
          <p:nvPr/>
        </p:nvSpPr>
        <p:spPr>
          <a:xfrm>
            <a:off x="688769" y="3906982"/>
            <a:ext cx="4963886" cy="2308324"/>
          </a:xfrm>
          <a:prstGeom prst="rect">
            <a:avLst/>
          </a:prstGeom>
          <a:noFill/>
        </p:spPr>
        <p:txBody>
          <a:bodyPr wrap="square" rtlCol="0">
            <a:spAutoFit/>
          </a:bodyPr>
          <a:lstStyle/>
          <a:p>
            <a:r>
              <a:rPr lang="fr-FR" sz="2400" dirty="0"/>
              <a:t>Dans un second temps ou pour les plus avancés on peut demander de reconstituer la forme à côté en donnant un dessin avec des </a:t>
            </a:r>
            <a:r>
              <a:rPr lang="fr-FR" sz="2400" dirty="0" err="1"/>
              <a:t>pentaminos</a:t>
            </a:r>
            <a:r>
              <a:rPr lang="fr-FR" sz="2400" dirty="0"/>
              <a:t> qui n’ont pas la même taille que ceux manipulés</a:t>
            </a:r>
          </a:p>
        </p:txBody>
      </p:sp>
    </p:spTree>
    <p:extLst>
      <p:ext uri="{BB962C8B-B14F-4D97-AF65-F5344CB8AC3E}">
        <p14:creationId xmlns:p14="http://schemas.microsoft.com/office/powerpoint/2010/main" val="31454218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B593AB2-E4D6-DBF9-BD3D-FE6C8B5E6A2B}"/>
              </a:ext>
            </a:extLst>
          </p:cNvPr>
          <p:cNvPicPr>
            <a:picLocks noChangeAspect="1"/>
          </p:cNvPicPr>
          <p:nvPr/>
        </p:nvPicPr>
        <p:blipFill>
          <a:blip r:embed="rId2"/>
          <a:stretch>
            <a:fillRect/>
          </a:stretch>
        </p:blipFill>
        <p:spPr>
          <a:xfrm>
            <a:off x="354678" y="1188025"/>
            <a:ext cx="5521484" cy="3650676"/>
          </a:xfrm>
          <a:prstGeom prst="rect">
            <a:avLst/>
          </a:prstGeom>
        </p:spPr>
      </p:pic>
      <p:pic>
        <p:nvPicPr>
          <p:cNvPr id="5" name="Image 4">
            <a:extLst>
              <a:ext uri="{FF2B5EF4-FFF2-40B4-BE49-F238E27FC236}">
                <a16:creationId xmlns:a16="http://schemas.microsoft.com/office/drawing/2014/main" id="{91392B0A-FD25-BC85-5057-59AB894A1B48}"/>
              </a:ext>
            </a:extLst>
          </p:cNvPr>
          <p:cNvPicPr>
            <a:picLocks noChangeAspect="1"/>
          </p:cNvPicPr>
          <p:nvPr/>
        </p:nvPicPr>
        <p:blipFill>
          <a:blip r:embed="rId3"/>
          <a:stretch>
            <a:fillRect/>
          </a:stretch>
        </p:blipFill>
        <p:spPr>
          <a:xfrm>
            <a:off x="6197861" y="300647"/>
            <a:ext cx="5401429" cy="4953691"/>
          </a:xfrm>
          <a:prstGeom prst="rect">
            <a:avLst/>
          </a:prstGeom>
        </p:spPr>
      </p:pic>
      <p:sp>
        <p:nvSpPr>
          <p:cNvPr id="6" name="ZoneTexte 5">
            <a:extLst>
              <a:ext uri="{FF2B5EF4-FFF2-40B4-BE49-F238E27FC236}">
                <a16:creationId xmlns:a16="http://schemas.microsoft.com/office/drawing/2014/main" id="{91C2BAA8-7069-4FF5-D581-CEDE3D58C065}"/>
              </a:ext>
            </a:extLst>
          </p:cNvPr>
          <p:cNvSpPr txBox="1"/>
          <p:nvPr/>
        </p:nvSpPr>
        <p:spPr>
          <a:xfrm>
            <a:off x="1531917" y="5669975"/>
            <a:ext cx="8336478" cy="369332"/>
          </a:xfrm>
          <a:prstGeom prst="rect">
            <a:avLst/>
          </a:prstGeom>
          <a:noFill/>
        </p:spPr>
        <p:txBody>
          <a:bodyPr wrap="square" rtlCol="0">
            <a:spAutoFit/>
          </a:bodyPr>
          <a:lstStyle/>
          <a:p>
            <a:r>
              <a:rPr lang="fr-FR" dirty="0"/>
              <a:t>Utiliser la couleur des pièces du </a:t>
            </a:r>
            <a:r>
              <a:rPr lang="fr-FR" dirty="0" err="1"/>
              <a:t>pentaminet</a:t>
            </a:r>
            <a:r>
              <a:rPr lang="fr-FR" dirty="0"/>
              <a:t> pour colorier les pièces du rectangle</a:t>
            </a:r>
          </a:p>
        </p:txBody>
      </p:sp>
    </p:spTree>
    <p:extLst>
      <p:ext uri="{BB962C8B-B14F-4D97-AF65-F5344CB8AC3E}">
        <p14:creationId xmlns:p14="http://schemas.microsoft.com/office/powerpoint/2010/main" val="2008336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65C92C29-5E13-FB4C-AC8D-ECFC389D8D19}"/>
              </a:ext>
            </a:extLst>
          </p:cNvPr>
          <p:cNvSpPr txBox="1">
            <a:spLocks noChangeArrowheads="1"/>
          </p:cNvSpPr>
          <p:nvPr/>
        </p:nvSpPr>
        <p:spPr bwMode="auto">
          <a:xfrm>
            <a:off x="762000" y="2014538"/>
            <a:ext cx="678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400" dirty="0"/>
              <a:t>Avec deux carrés, on ne peut faire </a:t>
            </a:r>
            <a:r>
              <a:rPr lang="fr-FR" altLang="fr-FR" sz="2400" dirty="0" err="1"/>
              <a:t>qu</a:t>
            </a:r>
            <a:r>
              <a:rPr lang="fr-FR" altLang="fr-FR" sz="2400" dirty="0"/>
              <a:t> ’un seul objet</a:t>
            </a:r>
          </a:p>
        </p:txBody>
      </p:sp>
      <p:sp>
        <p:nvSpPr>
          <p:cNvPr id="3" name="Rectangle 2">
            <a:extLst>
              <a:ext uri="{FF2B5EF4-FFF2-40B4-BE49-F238E27FC236}">
                <a16:creationId xmlns:a16="http://schemas.microsoft.com/office/drawing/2014/main" id="{E40BD456-E906-D322-363C-40BF4D482D50}"/>
              </a:ext>
            </a:extLst>
          </p:cNvPr>
          <p:cNvSpPr/>
          <p:nvPr/>
        </p:nvSpPr>
        <p:spPr>
          <a:xfrm>
            <a:off x="2511425" y="3243263"/>
            <a:ext cx="719137"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 name="Rectangle 3">
            <a:extLst>
              <a:ext uri="{FF2B5EF4-FFF2-40B4-BE49-F238E27FC236}">
                <a16:creationId xmlns:a16="http://schemas.microsoft.com/office/drawing/2014/main" id="{D4D5F7FF-2C48-EE65-D021-447E7EB4C27F}"/>
              </a:ext>
            </a:extLst>
          </p:cNvPr>
          <p:cNvSpPr/>
          <p:nvPr/>
        </p:nvSpPr>
        <p:spPr>
          <a:xfrm>
            <a:off x="3230562" y="3243263"/>
            <a:ext cx="7207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Text Box 3">
            <a:extLst>
              <a:ext uri="{FF2B5EF4-FFF2-40B4-BE49-F238E27FC236}">
                <a16:creationId xmlns:a16="http://schemas.microsoft.com/office/drawing/2014/main" id="{2937ADB5-3D60-51F8-40C2-86D21A1DD5CE}"/>
              </a:ext>
            </a:extLst>
          </p:cNvPr>
          <p:cNvSpPr txBox="1">
            <a:spLocks noChangeArrowheads="1"/>
          </p:cNvSpPr>
          <p:nvPr/>
        </p:nvSpPr>
        <p:spPr bwMode="auto">
          <a:xfrm>
            <a:off x="4510880" y="510336"/>
            <a:ext cx="3276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fr-FR"/>
            </a:defPPr>
            <a:lvl1pPr>
              <a:spcBef>
                <a:spcPct val="50000"/>
              </a:spcBef>
              <a:defRPr sz="3200">
                <a:solidFill>
                  <a:srgbClr val="FF0000"/>
                </a:solidFill>
                <a:latin typeface="BoaScript" panose="00000400000000000000" pitchFamily="2"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fr-FR" altLang="fr-FR" dirty="0"/>
              <a:t>Le domino</a:t>
            </a:r>
          </a:p>
        </p:txBody>
      </p:sp>
      <p:sp>
        <p:nvSpPr>
          <p:cNvPr id="6" name="Rectangle 5">
            <a:extLst>
              <a:ext uri="{FF2B5EF4-FFF2-40B4-BE49-F238E27FC236}">
                <a16:creationId xmlns:a16="http://schemas.microsoft.com/office/drawing/2014/main" id="{8ADE87D1-E47D-A94C-0874-4DEFC3E4C8B8}"/>
              </a:ext>
            </a:extLst>
          </p:cNvPr>
          <p:cNvSpPr/>
          <p:nvPr/>
        </p:nvSpPr>
        <p:spPr>
          <a:xfrm rot="5400000">
            <a:off x="7788274" y="4481513"/>
            <a:ext cx="719137"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 name="Rectangle 6">
            <a:extLst>
              <a:ext uri="{FF2B5EF4-FFF2-40B4-BE49-F238E27FC236}">
                <a16:creationId xmlns:a16="http://schemas.microsoft.com/office/drawing/2014/main" id="{1110B038-E106-3517-DAA4-35D7768F17B9}"/>
              </a:ext>
            </a:extLst>
          </p:cNvPr>
          <p:cNvSpPr/>
          <p:nvPr/>
        </p:nvSpPr>
        <p:spPr>
          <a:xfrm rot="5400000">
            <a:off x="7787480" y="5201444"/>
            <a:ext cx="7207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 name="ZoneTexte 7">
            <a:extLst>
              <a:ext uri="{FF2B5EF4-FFF2-40B4-BE49-F238E27FC236}">
                <a16:creationId xmlns:a16="http://schemas.microsoft.com/office/drawing/2014/main" id="{AD8A4197-C227-93EB-DF84-31DC4BE7B901}"/>
              </a:ext>
            </a:extLst>
          </p:cNvPr>
          <p:cNvSpPr txBox="1"/>
          <p:nvPr/>
        </p:nvSpPr>
        <p:spPr>
          <a:xfrm>
            <a:off x="9305925" y="4619625"/>
            <a:ext cx="2362200" cy="923330"/>
          </a:xfrm>
          <a:prstGeom prst="rect">
            <a:avLst/>
          </a:prstGeom>
          <a:noFill/>
        </p:spPr>
        <p:txBody>
          <a:bodyPr wrap="square" rtlCol="0">
            <a:spAutoFit/>
          </a:bodyPr>
          <a:lstStyle/>
          <a:p>
            <a:r>
              <a:rPr lang="fr-FR" dirty="0"/>
              <a:t>Celui-ci étant identique au précédent par rotation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nimBg="1"/>
      <p:bldP spid="4" grpId="0" animBg="1"/>
      <p:bldP spid="5" grpId="0" autoUpdateAnimBg="0"/>
      <p:bldP spid="6" grpId="0" animBg="1"/>
      <p:bldP spid="7" grpId="0" animBg="1"/>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FEFF9917-E637-8B47-41B9-AF0B4AAC9B4D}"/>
              </a:ext>
            </a:extLst>
          </p:cNvPr>
          <p:cNvPicPr>
            <a:picLocks noChangeAspect="1"/>
          </p:cNvPicPr>
          <p:nvPr/>
        </p:nvPicPr>
        <p:blipFill>
          <a:blip r:embed="rId2"/>
          <a:stretch>
            <a:fillRect/>
          </a:stretch>
        </p:blipFill>
        <p:spPr>
          <a:xfrm>
            <a:off x="710385" y="430480"/>
            <a:ext cx="8401320" cy="5997040"/>
          </a:xfrm>
          <a:prstGeom prst="rect">
            <a:avLst/>
          </a:prstGeom>
        </p:spPr>
      </p:pic>
      <p:sp>
        <p:nvSpPr>
          <p:cNvPr id="4" name="ZoneTexte 3">
            <a:extLst>
              <a:ext uri="{FF2B5EF4-FFF2-40B4-BE49-F238E27FC236}">
                <a16:creationId xmlns:a16="http://schemas.microsoft.com/office/drawing/2014/main" id="{9093DE24-A2E4-7BBE-CE4B-98A9AA4B3D96}"/>
              </a:ext>
            </a:extLst>
          </p:cNvPr>
          <p:cNvSpPr txBox="1"/>
          <p:nvPr/>
        </p:nvSpPr>
        <p:spPr>
          <a:xfrm>
            <a:off x="9951522" y="1721922"/>
            <a:ext cx="1876301" cy="2308324"/>
          </a:xfrm>
          <a:prstGeom prst="rect">
            <a:avLst/>
          </a:prstGeom>
          <a:noFill/>
        </p:spPr>
        <p:txBody>
          <a:bodyPr wrap="square" rtlCol="0">
            <a:spAutoFit/>
          </a:bodyPr>
          <a:lstStyle/>
          <a:p>
            <a:r>
              <a:rPr lang="fr-FR" sz="2400" dirty="0"/>
              <a:t>Indiquer dans chaque cas la lettre correspondant à la pièce manquante</a:t>
            </a:r>
          </a:p>
        </p:txBody>
      </p:sp>
    </p:spTree>
    <p:extLst>
      <p:ext uri="{BB962C8B-B14F-4D97-AF65-F5344CB8AC3E}">
        <p14:creationId xmlns:p14="http://schemas.microsoft.com/office/powerpoint/2010/main" val="14997768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0A49F93-E314-D0FD-B159-F7174C33B131}"/>
              </a:ext>
            </a:extLst>
          </p:cNvPr>
          <p:cNvPicPr>
            <a:picLocks noChangeAspect="1"/>
          </p:cNvPicPr>
          <p:nvPr/>
        </p:nvPicPr>
        <p:blipFill>
          <a:blip r:embed="rId2"/>
          <a:stretch>
            <a:fillRect/>
          </a:stretch>
        </p:blipFill>
        <p:spPr>
          <a:xfrm>
            <a:off x="161189" y="74973"/>
            <a:ext cx="9612204" cy="6708054"/>
          </a:xfrm>
          <a:prstGeom prst="rect">
            <a:avLst/>
          </a:prstGeom>
        </p:spPr>
      </p:pic>
      <p:sp>
        <p:nvSpPr>
          <p:cNvPr id="4" name="ZoneTexte 3">
            <a:extLst>
              <a:ext uri="{FF2B5EF4-FFF2-40B4-BE49-F238E27FC236}">
                <a16:creationId xmlns:a16="http://schemas.microsoft.com/office/drawing/2014/main" id="{1DF87AAD-4CCC-F17F-7920-A50F4B96F371}"/>
              </a:ext>
            </a:extLst>
          </p:cNvPr>
          <p:cNvSpPr txBox="1"/>
          <p:nvPr/>
        </p:nvSpPr>
        <p:spPr>
          <a:xfrm>
            <a:off x="10390909" y="2731325"/>
            <a:ext cx="1436914" cy="1569660"/>
          </a:xfrm>
          <a:prstGeom prst="rect">
            <a:avLst/>
          </a:prstGeom>
          <a:noFill/>
        </p:spPr>
        <p:txBody>
          <a:bodyPr wrap="square" rtlCol="0">
            <a:spAutoFit/>
          </a:bodyPr>
          <a:lstStyle/>
          <a:p>
            <a:r>
              <a:rPr lang="fr-FR" sz="2400" dirty="0"/>
              <a:t>Idem avec plusieurs pièces</a:t>
            </a:r>
          </a:p>
        </p:txBody>
      </p:sp>
    </p:spTree>
    <p:extLst>
      <p:ext uri="{BB962C8B-B14F-4D97-AF65-F5344CB8AC3E}">
        <p14:creationId xmlns:p14="http://schemas.microsoft.com/office/powerpoint/2010/main" val="36975282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7ED6D52F-6E0F-4A3D-E4B5-4815E902FE48}"/>
              </a:ext>
            </a:extLst>
          </p:cNvPr>
          <p:cNvSpPr txBox="1"/>
          <p:nvPr/>
        </p:nvSpPr>
        <p:spPr>
          <a:xfrm>
            <a:off x="522514" y="380010"/>
            <a:ext cx="5866411" cy="5909310"/>
          </a:xfrm>
          <a:prstGeom prst="rect">
            <a:avLst/>
          </a:prstGeom>
          <a:noFill/>
        </p:spPr>
        <p:txBody>
          <a:bodyPr wrap="square" rtlCol="0">
            <a:spAutoFit/>
          </a:bodyPr>
          <a:lstStyle/>
          <a:p>
            <a:r>
              <a:rPr lang="fr-FR" b="1" u="sng" dirty="0"/>
              <a:t>Pour des maternelles : </a:t>
            </a:r>
            <a:r>
              <a:rPr lang="fr-FR" dirty="0"/>
              <a:t>Jeu de polyominos et des maisons</a:t>
            </a:r>
          </a:p>
          <a:p>
            <a:r>
              <a:rPr lang="fr-FR" dirty="0"/>
              <a:t>Chaque élève dispose d’une maison</a:t>
            </a:r>
          </a:p>
          <a:p>
            <a:r>
              <a:rPr lang="fr-FR" dirty="0"/>
              <a:t>Devant les élèves plusieurs boites</a:t>
            </a:r>
          </a:p>
          <a:p>
            <a:r>
              <a:rPr lang="fr-FR" dirty="0"/>
              <a:t>L’une contenant des </a:t>
            </a:r>
            <a:r>
              <a:rPr lang="fr-FR" dirty="0" err="1"/>
              <a:t>monominos</a:t>
            </a:r>
            <a:r>
              <a:rPr lang="fr-FR" dirty="0"/>
              <a:t> de couleurs différentes</a:t>
            </a:r>
          </a:p>
          <a:p>
            <a:r>
              <a:rPr lang="fr-FR" dirty="0"/>
              <a:t>L’autre des dominos</a:t>
            </a:r>
          </a:p>
          <a:p>
            <a:r>
              <a:rPr lang="fr-FR" dirty="0"/>
              <a:t>La troisième des </a:t>
            </a:r>
            <a:r>
              <a:rPr lang="fr-FR" dirty="0" err="1"/>
              <a:t>triominos</a:t>
            </a:r>
            <a:r>
              <a:rPr lang="fr-FR" dirty="0"/>
              <a:t> de toute forme</a:t>
            </a:r>
          </a:p>
          <a:p>
            <a:r>
              <a:rPr lang="fr-FR" dirty="0"/>
              <a:t>La quatrième des </a:t>
            </a:r>
            <a:r>
              <a:rPr lang="fr-FR" dirty="0" err="1"/>
              <a:t>tetraminos</a:t>
            </a:r>
            <a:r>
              <a:rPr lang="fr-FR" dirty="0"/>
              <a:t> de toute forme</a:t>
            </a:r>
          </a:p>
          <a:p>
            <a:r>
              <a:rPr lang="fr-FR" dirty="0"/>
              <a:t>La cinquième des </a:t>
            </a:r>
            <a:r>
              <a:rPr lang="fr-FR" dirty="0" err="1"/>
              <a:t>pentaminos</a:t>
            </a:r>
            <a:r>
              <a:rPr lang="fr-FR" dirty="0"/>
              <a:t> de toute forme</a:t>
            </a:r>
          </a:p>
          <a:p>
            <a:endParaRPr lang="fr-FR" dirty="0"/>
          </a:p>
          <a:p>
            <a:r>
              <a:rPr lang="fr-FR" dirty="0"/>
              <a:t>Les élèves disposent également d’un dé cubique et le lance chacun leur tour.</a:t>
            </a:r>
          </a:p>
          <a:p>
            <a:r>
              <a:rPr lang="fr-FR" dirty="0"/>
              <a:t>Pour un 1 il peut prendre un </a:t>
            </a:r>
            <a:r>
              <a:rPr lang="fr-FR" dirty="0" err="1"/>
              <a:t>monomino</a:t>
            </a:r>
            <a:r>
              <a:rPr lang="fr-FR" dirty="0"/>
              <a:t> et le poser sur sa maison</a:t>
            </a:r>
          </a:p>
          <a:p>
            <a:r>
              <a:rPr lang="fr-FR" dirty="0"/>
              <a:t>Pour un 2 il peut prendre un domino et le poser sur sa maison</a:t>
            </a:r>
          </a:p>
          <a:p>
            <a:r>
              <a:rPr lang="fr-FR" dirty="0" err="1"/>
              <a:t>etc</a:t>
            </a:r>
            <a:endParaRPr lang="fr-FR" dirty="0"/>
          </a:p>
          <a:p>
            <a:r>
              <a:rPr lang="fr-FR" dirty="0"/>
              <a:t>Pour un 6 il peut prendre un polyomino de son choix</a:t>
            </a:r>
          </a:p>
          <a:p>
            <a:endParaRPr lang="fr-FR" dirty="0"/>
          </a:p>
          <a:p>
            <a:r>
              <a:rPr lang="fr-FR" dirty="0"/>
              <a:t>S’il ne peut pas placer une pièce (parce qu’il n’y a plus assez de place ) il passe son tour</a:t>
            </a:r>
          </a:p>
          <a:p>
            <a:r>
              <a:rPr lang="fr-FR" dirty="0"/>
              <a:t>Le premier ayant recouvert toute sa maison a gagné.</a:t>
            </a:r>
          </a:p>
        </p:txBody>
      </p:sp>
      <p:pic>
        <p:nvPicPr>
          <p:cNvPr id="4" name="Image 3">
            <a:extLst>
              <a:ext uri="{FF2B5EF4-FFF2-40B4-BE49-F238E27FC236}">
                <a16:creationId xmlns:a16="http://schemas.microsoft.com/office/drawing/2014/main" id="{981DB8FB-2474-ECA8-DC5F-17A44A9737FF}"/>
              </a:ext>
            </a:extLst>
          </p:cNvPr>
          <p:cNvPicPr>
            <a:picLocks noChangeAspect="1"/>
          </p:cNvPicPr>
          <p:nvPr/>
        </p:nvPicPr>
        <p:blipFill>
          <a:blip r:embed="rId2"/>
          <a:stretch>
            <a:fillRect/>
          </a:stretch>
        </p:blipFill>
        <p:spPr>
          <a:xfrm>
            <a:off x="7551715" y="-106878"/>
            <a:ext cx="4429504" cy="6858000"/>
          </a:xfrm>
          <a:prstGeom prst="rect">
            <a:avLst/>
          </a:prstGeom>
        </p:spPr>
      </p:pic>
    </p:spTree>
    <p:extLst>
      <p:ext uri="{BB962C8B-B14F-4D97-AF65-F5344CB8AC3E}">
        <p14:creationId xmlns:p14="http://schemas.microsoft.com/office/powerpoint/2010/main" val="18792617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759F2CC5-B289-BDC0-4D0E-FC410AF25252}"/>
              </a:ext>
            </a:extLst>
          </p:cNvPr>
          <p:cNvSpPr txBox="1"/>
          <p:nvPr/>
        </p:nvSpPr>
        <p:spPr>
          <a:xfrm>
            <a:off x="760021" y="178131"/>
            <a:ext cx="10200904" cy="1384995"/>
          </a:xfrm>
          <a:prstGeom prst="rect">
            <a:avLst/>
          </a:prstGeom>
          <a:noFill/>
        </p:spPr>
        <p:txBody>
          <a:bodyPr wrap="square" rtlCol="0">
            <a:spAutoFit/>
          </a:bodyPr>
          <a:lstStyle/>
          <a:p>
            <a:r>
              <a:rPr lang="fr-FR" sz="2800" dirty="0"/>
              <a:t>Pour finir on peut trouver sur l’excellent  site «</a:t>
            </a:r>
            <a:r>
              <a:rPr lang="fr-FR" sz="2800" dirty="0" err="1"/>
              <a:t>Pentoma</a:t>
            </a:r>
            <a:r>
              <a:rPr lang="fr-FR" sz="2800" dirty="0"/>
              <a:t> » une petite application facilement téléchargeable et qui permet de trouver tous les pavages que l’on souhaite (si bien sûr ceux-ci sont réalisables)</a:t>
            </a:r>
          </a:p>
        </p:txBody>
      </p:sp>
      <p:pic>
        <p:nvPicPr>
          <p:cNvPr id="4" name="Image 3">
            <a:extLst>
              <a:ext uri="{FF2B5EF4-FFF2-40B4-BE49-F238E27FC236}">
                <a16:creationId xmlns:a16="http://schemas.microsoft.com/office/drawing/2014/main" id="{782989CD-5F73-BFCD-C64C-7FED6A7C10B9}"/>
              </a:ext>
            </a:extLst>
          </p:cNvPr>
          <p:cNvPicPr>
            <a:picLocks noChangeAspect="1"/>
          </p:cNvPicPr>
          <p:nvPr/>
        </p:nvPicPr>
        <p:blipFill>
          <a:blip r:embed="rId2"/>
          <a:stretch>
            <a:fillRect/>
          </a:stretch>
        </p:blipFill>
        <p:spPr>
          <a:xfrm>
            <a:off x="534390" y="1871884"/>
            <a:ext cx="10616540" cy="4660185"/>
          </a:xfrm>
          <a:prstGeom prst="rect">
            <a:avLst/>
          </a:prstGeom>
        </p:spPr>
      </p:pic>
    </p:spTree>
    <p:extLst>
      <p:ext uri="{BB962C8B-B14F-4D97-AF65-F5344CB8AC3E}">
        <p14:creationId xmlns:p14="http://schemas.microsoft.com/office/powerpoint/2010/main" val="25143947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hlinkClick r:id="rId2" action="ppaction://hlinkfile"/>
            <a:extLst>
              <a:ext uri="{FF2B5EF4-FFF2-40B4-BE49-F238E27FC236}">
                <a16:creationId xmlns:a16="http://schemas.microsoft.com/office/drawing/2014/main" id="{93A4A046-0B1E-A2DE-A04E-A840AC0EEED5}"/>
              </a:ext>
            </a:extLst>
          </p:cNvPr>
          <p:cNvSpPr txBox="1"/>
          <p:nvPr/>
        </p:nvSpPr>
        <p:spPr>
          <a:xfrm>
            <a:off x="618309" y="818606"/>
            <a:ext cx="4484914" cy="646331"/>
          </a:xfrm>
          <a:prstGeom prst="rect">
            <a:avLst/>
          </a:prstGeom>
          <a:noFill/>
        </p:spPr>
        <p:txBody>
          <a:bodyPr wrap="square" rtlCol="0">
            <a:spAutoFit/>
          </a:bodyPr>
          <a:lstStyle/>
          <a:p>
            <a:r>
              <a:rPr lang="fr-FR" dirty="0"/>
              <a:t>Application de </a:t>
            </a:r>
            <a:r>
              <a:rPr lang="fr-FR" dirty="0" err="1"/>
              <a:t>Pentoma</a:t>
            </a:r>
            <a:endParaRPr lang="fr-FR" dirty="0"/>
          </a:p>
          <a:p>
            <a:r>
              <a:rPr lang="fr-FR" dirty="0"/>
              <a:t>Cliquer ici pour l’ouvrir</a:t>
            </a:r>
          </a:p>
        </p:txBody>
      </p:sp>
      <p:sp>
        <p:nvSpPr>
          <p:cNvPr id="4" name="ZoneTexte 3">
            <a:extLst>
              <a:ext uri="{FF2B5EF4-FFF2-40B4-BE49-F238E27FC236}">
                <a16:creationId xmlns:a16="http://schemas.microsoft.com/office/drawing/2014/main" id="{861882DA-D34E-5EB9-5192-9858EF358563}"/>
              </a:ext>
            </a:extLst>
          </p:cNvPr>
          <p:cNvSpPr txBox="1"/>
          <p:nvPr/>
        </p:nvSpPr>
        <p:spPr>
          <a:xfrm>
            <a:off x="775062" y="2403566"/>
            <a:ext cx="10415452" cy="1384995"/>
          </a:xfrm>
          <a:prstGeom prst="rect">
            <a:avLst/>
          </a:prstGeom>
          <a:noFill/>
        </p:spPr>
        <p:txBody>
          <a:bodyPr wrap="square" rtlCol="0">
            <a:spAutoFit/>
          </a:bodyPr>
          <a:lstStyle/>
          <a:p>
            <a:r>
              <a:rPr lang="fr-FR" sz="2800" dirty="0"/>
              <a:t>Dans le commerce il existe une multitude de jeux utilisant les polyominos</a:t>
            </a:r>
          </a:p>
          <a:p>
            <a:r>
              <a:rPr lang="fr-FR" sz="2800" dirty="0"/>
              <a:t>En voici quelques exemples</a:t>
            </a:r>
          </a:p>
        </p:txBody>
      </p:sp>
    </p:spTree>
    <p:extLst>
      <p:ext uri="{BB962C8B-B14F-4D97-AF65-F5344CB8AC3E}">
        <p14:creationId xmlns:p14="http://schemas.microsoft.com/office/powerpoint/2010/main" val="2655287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86D10710-584B-4491-F8FF-680C4DEA099A}"/>
              </a:ext>
            </a:extLst>
          </p:cNvPr>
          <p:cNvPicPr>
            <a:picLocks noChangeAspect="1"/>
          </p:cNvPicPr>
          <p:nvPr/>
        </p:nvPicPr>
        <p:blipFill>
          <a:blip r:embed="rId2"/>
          <a:stretch>
            <a:fillRect/>
          </a:stretch>
        </p:blipFill>
        <p:spPr>
          <a:xfrm>
            <a:off x="604621" y="265474"/>
            <a:ext cx="2951380" cy="2940530"/>
          </a:xfrm>
          <a:prstGeom prst="rect">
            <a:avLst/>
          </a:prstGeom>
        </p:spPr>
      </p:pic>
      <p:pic>
        <p:nvPicPr>
          <p:cNvPr id="5" name="Image 4">
            <a:extLst>
              <a:ext uri="{FF2B5EF4-FFF2-40B4-BE49-F238E27FC236}">
                <a16:creationId xmlns:a16="http://schemas.microsoft.com/office/drawing/2014/main" id="{029E0521-E10C-263B-6671-C3034FA345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9948" y="265474"/>
            <a:ext cx="2609850" cy="1752600"/>
          </a:xfrm>
          <a:prstGeom prst="rect">
            <a:avLst/>
          </a:prstGeom>
        </p:spPr>
      </p:pic>
      <p:pic>
        <p:nvPicPr>
          <p:cNvPr id="7" name="Image 6">
            <a:extLst>
              <a:ext uri="{FF2B5EF4-FFF2-40B4-BE49-F238E27FC236}">
                <a16:creationId xmlns:a16="http://schemas.microsoft.com/office/drawing/2014/main" id="{6B560847-1BED-BAA8-46CC-921CCA88B320}"/>
              </a:ext>
            </a:extLst>
          </p:cNvPr>
          <p:cNvPicPr>
            <a:picLocks noChangeAspect="1"/>
          </p:cNvPicPr>
          <p:nvPr/>
        </p:nvPicPr>
        <p:blipFill>
          <a:blip r:embed="rId4"/>
          <a:stretch>
            <a:fillRect/>
          </a:stretch>
        </p:blipFill>
        <p:spPr>
          <a:xfrm>
            <a:off x="9845981" y="265474"/>
            <a:ext cx="2008877" cy="2940530"/>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D6DCBFD4-313F-F160-785D-A14EF65531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99914" y="2253504"/>
            <a:ext cx="1219200" cy="1905000"/>
          </a:xfrm>
          <a:prstGeom prst="rect">
            <a:avLst/>
          </a:prstGeom>
        </p:spPr>
      </p:pic>
      <p:pic>
        <p:nvPicPr>
          <p:cNvPr id="11" name="Image 10" descr="Une image contenant texte&#10;&#10;Description générée automatiquement">
            <a:extLst>
              <a:ext uri="{FF2B5EF4-FFF2-40B4-BE49-F238E27FC236}">
                <a16:creationId xmlns:a16="http://schemas.microsoft.com/office/drawing/2014/main" id="{4ADE5B96-B7B6-7197-8CF7-270B72D0CF3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5873" y="4130098"/>
            <a:ext cx="2428875" cy="1885950"/>
          </a:xfrm>
          <a:prstGeom prst="rect">
            <a:avLst/>
          </a:prstGeom>
        </p:spPr>
      </p:pic>
      <p:pic>
        <p:nvPicPr>
          <p:cNvPr id="13" name="Image 12">
            <a:extLst>
              <a:ext uri="{FF2B5EF4-FFF2-40B4-BE49-F238E27FC236}">
                <a16:creationId xmlns:a16="http://schemas.microsoft.com/office/drawing/2014/main" id="{60B2F0F7-5BCD-8347-122F-525D85C7B14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22989" y="1362075"/>
            <a:ext cx="2209800" cy="2066925"/>
          </a:xfrm>
          <a:prstGeom prst="rect">
            <a:avLst/>
          </a:prstGeom>
        </p:spPr>
      </p:pic>
      <p:pic>
        <p:nvPicPr>
          <p:cNvPr id="15" name="Image 14">
            <a:extLst>
              <a:ext uri="{FF2B5EF4-FFF2-40B4-BE49-F238E27FC236}">
                <a16:creationId xmlns:a16="http://schemas.microsoft.com/office/drawing/2014/main" id="{C4DEBEFD-2DB0-C843-1F4E-3853D11B0BB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05674" y="3865996"/>
            <a:ext cx="2143125" cy="2143125"/>
          </a:xfrm>
          <a:prstGeom prst="rect">
            <a:avLst/>
          </a:prstGeom>
        </p:spPr>
      </p:pic>
      <p:pic>
        <p:nvPicPr>
          <p:cNvPr id="17" name="Image 16">
            <a:extLst>
              <a:ext uri="{FF2B5EF4-FFF2-40B4-BE49-F238E27FC236}">
                <a16:creationId xmlns:a16="http://schemas.microsoft.com/office/drawing/2014/main" id="{7E4F2FF3-11AF-BA2F-D257-53310C8EDB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18458" y="3780271"/>
            <a:ext cx="2057400" cy="2228850"/>
          </a:xfrm>
          <a:prstGeom prst="rect">
            <a:avLst/>
          </a:prstGeom>
        </p:spPr>
      </p:pic>
      <p:pic>
        <p:nvPicPr>
          <p:cNvPr id="19" name="Image 18">
            <a:extLst>
              <a:ext uri="{FF2B5EF4-FFF2-40B4-BE49-F238E27FC236}">
                <a16:creationId xmlns:a16="http://schemas.microsoft.com/office/drawing/2014/main" id="{CFAC9349-C07D-6015-3622-C68D9C0E7A2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99948" y="4393934"/>
            <a:ext cx="2143125" cy="2143125"/>
          </a:xfrm>
          <a:prstGeom prst="rect">
            <a:avLst/>
          </a:prstGeom>
        </p:spPr>
      </p:pic>
    </p:spTree>
    <p:extLst>
      <p:ext uri="{BB962C8B-B14F-4D97-AF65-F5344CB8AC3E}">
        <p14:creationId xmlns:p14="http://schemas.microsoft.com/office/powerpoint/2010/main" val="2596439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livre&#10;&#10;Description générée automatiquement">
            <a:extLst>
              <a:ext uri="{FF2B5EF4-FFF2-40B4-BE49-F238E27FC236}">
                <a16:creationId xmlns:a16="http://schemas.microsoft.com/office/drawing/2014/main" id="{BFCC8669-7B0B-A42D-085C-415F89C0CA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6930" y="1285875"/>
            <a:ext cx="2143125" cy="2143125"/>
          </a:xfrm>
          <a:prstGeom prst="rect">
            <a:avLst/>
          </a:prstGeom>
        </p:spPr>
      </p:pic>
      <p:pic>
        <p:nvPicPr>
          <p:cNvPr id="5" name="Image 4" descr="Une image contenant texte&#10;&#10;Description générée automatiquement">
            <a:extLst>
              <a:ext uri="{FF2B5EF4-FFF2-40B4-BE49-F238E27FC236}">
                <a16:creationId xmlns:a16="http://schemas.microsoft.com/office/drawing/2014/main" id="{1342DC75-534A-E8C0-F550-D192E4F88A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5141" y="360218"/>
            <a:ext cx="2857500" cy="1600200"/>
          </a:xfrm>
          <a:prstGeom prst="rect">
            <a:avLst/>
          </a:prstGeom>
        </p:spPr>
      </p:pic>
      <p:pic>
        <p:nvPicPr>
          <p:cNvPr id="7" name="Image 6">
            <a:extLst>
              <a:ext uri="{FF2B5EF4-FFF2-40B4-BE49-F238E27FC236}">
                <a16:creationId xmlns:a16="http://schemas.microsoft.com/office/drawing/2014/main" id="{E3CAA087-836D-DF4B-3214-2BF0B314CD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25054" y="3292763"/>
            <a:ext cx="1685925" cy="2705100"/>
          </a:xfrm>
          <a:prstGeom prst="rect">
            <a:avLst/>
          </a:prstGeom>
        </p:spPr>
      </p:pic>
      <p:pic>
        <p:nvPicPr>
          <p:cNvPr id="9" name="Image 8" descr="Une image contenant tableau blanc&#10;&#10;Description générée automatiquement">
            <a:extLst>
              <a:ext uri="{FF2B5EF4-FFF2-40B4-BE49-F238E27FC236}">
                <a16:creationId xmlns:a16="http://schemas.microsoft.com/office/drawing/2014/main" id="{0A9D4A28-49B3-3868-E548-692858D727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18492" y="2842490"/>
            <a:ext cx="2000250" cy="2286000"/>
          </a:xfrm>
          <a:prstGeom prst="rect">
            <a:avLst/>
          </a:prstGeom>
        </p:spPr>
      </p:pic>
      <p:pic>
        <p:nvPicPr>
          <p:cNvPr id="11" name="Image 10">
            <a:extLst>
              <a:ext uri="{FF2B5EF4-FFF2-40B4-BE49-F238E27FC236}">
                <a16:creationId xmlns:a16="http://schemas.microsoft.com/office/drawing/2014/main" id="{E4F75B2D-0FBF-5C86-3A09-55354F50BC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43254" y="1160318"/>
            <a:ext cx="1781175" cy="2571750"/>
          </a:xfrm>
          <a:prstGeom prst="rect">
            <a:avLst/>
          </a:prstGeom>
        </p:spPr>
      </p:pic>
      <p:pic>
        <p:nvPicPr>
          <p:cNvPr id="13" name="Image 12" descr="Une image contenant texte&#10;&#10;Description générée automatiquement">
            <a:extLst>
              <a:ext uri="{FF2B5EF4-FFF2-40B4-BE49-F238E27FC236}">
                <a16:creationId xmlns:a16="http://schemas.microsoft.com/office/drawing/2014/main" id="{793DE3B7-4FA0-5D95-FBCD-7BF4321425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3953" y="4018828"/>
            <a:ext cx="2057400" cy="2219325"/>
          </a:xfrm>
          <a:prstGeom prst="rect">
            <a:avLst/>
          </a:prstGeom>
        </p:spPr>
      </p:pic>
      <p:pic>
        <p:nvPicPr>
          <p:cNvPr id="15" name="Image 14" descr="Une image contenant texte, tableau de points&#10;&#10;Description générée automatiquement">
            <a:extLst>
              <a:ext uri="{FF2B5EF4-FFF2-40B4-BE49-F238E27FC236}">
                <a16:creationId xmlns:a16="http://schemas.microsoft.com/office/drawing/2014/main" id="{200831AA-78BE-4B44-21E5-8DB06089C51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78335" y="4354657"/>
            <a:ext cx="2143125" cy="2143125"/>
          </a:xfrm>
          <a:prstGeom prst="rect">
            <a:avLst/>
          </a:prstGeom>
        </p:spPr>
      </p:pic>
      <p:pic>
        <p:nvPicPr>
          <p:cNvPr id="17" name="Image 16" descr="Une image contenant texte, boîte&#10;&#10;Description générée automatiquement">
            <a:extLst>
              <a:ext uri="{FF2B5EF4-FFF2-40B4-BE49-F238E27FC236}">
                <a16:creationId xmlns:a16="http://schemas.microsoft.com/office/drawing/2014/main" id="{EB5B42C0-2BED-FD24-BC64-CDE33176D55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14473" y="716394"/>
            <a:ext cx="2143125" cy="2143125"/>
          </a:xfrm>
          <a:prstGeom prst="rect">
            <a:avLst/>
          </a:prstGeom>
        </p:spPr>
      </p:pic>
    </p:spTree>
    <p:extLst>
      <p:ext uri="{BB962C8B-B14F-4D97-AF65-F5344CB8AC3E}">
        <p14:creationId xmlns:p14="http://schemas.microsoft.com/office/powerpoint/2010/main" val="321641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a:extLst>
              <a:ext uri="{FF2B5EF4-FFF2-40B4-BE49-F238E27FC236}">
                <a16:creationId xmlns:a16="http://schemas.microsoft.com/office/drawing/2014/main" id="{C436FBD9-09CC-8CB6-5422-1921A40B09AF}"/>
              </a:ext>
            </a:extLst>
          </p:cNvPr>
          <p:cNvSpPr txBox="1">
            <a:spLocks noChangeArrowheads="1"/>
          </p:cNvSpPr>
          <p:nvPr/>
        </p:nvSpPr>
        <p:spPr bwMode="auto">
          <a:xfrm>
            <a:off x="2135189" y="476250"/>
            <a:ext cx="30241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3200"/>
              <a:t>Avec trois carrés</a:t>
            </a:r>
          </a:p>
        </p:txBody>
      </p:sp>
      <p:sp>
        <p:nvSpPr>
          <p:cNvPr id="3" name="Text Box 3">
            <a:extLst>
              <a:ext uri="{FF2B5EF4-FFF2-40B4-BE49-F238E27FC236}">
                <a16:creationId xmlns:a16="http://schemas.microsoft.com/office/drawing/2014/main" id="{59F7E627-E90E-3E15-1F94-454C0E033609}"/>
              </a:ext>
            </a:extLst>
          </p:cNvPr>
          <p:cNvSpPr txBox="1">
            <a:spLocks noChangeArrowheads="1"/>
          </p:cNvSpPr>
          <p:nvPr/>
        </p:nvSpPr>
        <p:spPr bwMode="auto">
          <a:xfrm>
            <a:off x="2351088" y="1341439"/>
            <a:ext cx="77771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800"/>
              <a:t>Il suffit de chercher toutes les façons d ’ajouter un carré au domino</a:t>
            </a:r>
          </a:p>
        </p:txBody>
      </p:sp>
      <p:grpSp>
        <p:nvGrpSpPr>
          <p:cNvPr id="12" name="Groupe 11">
            <a:extLst>
              <a:ext uri="{FF2B5EF4-FFF2-40B4-BE49-F238E27FC236}">
                <a16:creationId xmlns:a16="http://schemas.microsoft.com/office/drawing/2014/main" id="{53618412-4AB6-9559-3E55-7BA24D002C33}"/>
              </a:ext>
            </a:extLst>
          </p:cNvPr>
          <p:cNvGrpSpPr>
            <a:grpSpLocks/>
          </p:cNvGrpSpPr>
          <p:nvPr/>
        </p:nvGrpSpPr>
        <p:grpSpPr bwMode="auto">
          <a:xfrm>
            <a:off x="2495551" y="3429001"/>
            <a:ext cx="1439863" cy="720725"/>
            <a:chOff x="971600" y="3429000"/>
            <a:chExt cx="1440160" cy="720080"/>
          </a:xfrm>
        </p:grpSpPr>
        <p:sp>
          <p:nvSpPr>
            <p:cNvPr id="4" name="Rectangle 3">
              <a:extLst>
                <a:ext uri="{FF2B5EF4-FFF2-40B4-BE49-F238E27FC236}">
                  <a16:creationId xmlns:a16="http://schemas.microsoft.com/office/drawing/2014/main" id="{21A9A183-E9AE-15FA-41A4-C03FA5AE690D}"/>
                </a:ext>
              </a:extLst>
            </p:cNvPr>
            <p:cNvSpPr/>
            <p:nvPr/>
          </p:nvSpPr>
          <p:spPr>
            <a:xfrm>
              <a:off x="971600" y="3429000"/>
              <a:ext cx="72087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Rectangle 4">
              <a:extLst>
                <a:ext uri="{FF2B5EF4-FFF2-40B4-BE49-F238E27FC236}">
                  <a16:creationId xmlns:a16="http://schemas.microsoft.com/office/drawing/2014/main" id="{95F3D492-806A-88A3-8EFF-EE82791CDE14}"/>
                </a:ext>
              </a:extLst>
            </p:cNvPr>
            <p:cNvSpPr/>
            <p:nvPr/>
          </p:nvSpPr>
          <p:spPr>
            <a:xfrm>
              <a:off x="1692474" y="3429000"/>
              <a:ext cx="71928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 name="Rectangle 5">
            <a:extLst>
              <a:ext uri="{FF2B5EF4-FFF2-40B4-BE49-F238E27FC236}">
                <a16:creationId xmlns:a16="http://schemas.microsoft.com/office/drawing/2014/main" id="{83BF8A1E-07C9-220D-7337-D25C1359C75A}"/>
              </a:ext>
            </a:extLst>
          </p:cNvPr>
          <p:cNvSpPr/>
          <p:nvPr/>
        </p:nvSpPr>
        <p:spPr>
          <a:xfrm>
            <a:off x="3935414" y="3429001"/>
            <a:ext cx="7207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3" name="Groupe 12">
            <a:extLst>
              <a:ext uri="{FF2B5EF4-FFF2-40B4-BE49-F238E27FC236}">
                <a16:creationId xmlns:a16="http://schemas.microsoft.com/office/drawing/2014/main" id="{775558D8-DD46-C34D-ECC5-319DE51244D0}"/>
              </a:ext>
            </a:extLst>
          </p:cNvPr>
          <p:cNvGrpSpPr>
            <a:grpSpLocks/>
          </p:cNvGrpSpPr>
          <p:nvPr/>
        </p:nvGrpSpPr>
        <p:grpSpPr bwMode="auto">
          <a:xfrm>
            <a:off x="6816726" y="3429001"/>
            <a:ext cx="1439863" cy="720725"/>
            <a:chOff x="5292080" y="3429000"/>
            <a:chExt cx="1440160" cy="720080"/>
          </a:xfrm>
        </p:grpSpPr>
        <p:sp>
          <p:nvSpPr>
            <p:cNvPr id="7" name="Rectangle 6">
              <a:extLst>
                <a:ext uri="{FF2B5EF4-FFF2-40B4-BE49-F238E27FC236}">
                  <a16:creationId xmlns:a16="http://schemas.microsoft.com/office/drawing/2014/main" id="{47D8E749-81AA-DEEA-2A9E-CD0FD2522FC4}"/>
                </a:ext>
              </a:extLst>
            </p:cNvPr>
            <p:cNvSpPr/>
            <p:nvPr/>
          </p:nvSpPr>
          <p:spPr>
            <a:xfrm>
              <a:off x="5292080" y="3429000"/>
              <a:ext cx="72087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 name="Rectangle 7">
              <a:extLst>
                <a:ext uri="{FF2B5EF4-FFF2-40B4-BE49-F238E27FC236}">
                  <a16:creationId xmlns:a16="http://schemas.microsoft.com/office/drawing/2014/main" id="{B5EF2C45-C326-DE18-D29C-BB46430FD890}"/>
                </a:ext>
              </a:extLst>
            </p:cNvPr>
            <p:cNvSpPr/>
            <p:nvPr/>
          </p:nvSpPr>
          <p:spPr>
            <a:xfrm>
              <a:off x="6012954" y="3429000"/>
              <a:ext cx="71928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 name="Rectangle 8">
            <a:extLst>
              <a:ext uri="{FF2B5EF4-FFF2-40B4-BE49-F238E27FC236}">
                <a16:creationId xmlns:a16="http://schemas.microsoft.com/office/drawing/2014/main" id="{9A31C055-0C0B-FBF2-50BB-7A30EBE66834}"/>
              </a:ext>
            </a:extLst>
          </p:cNvPr>
          <p:cNvSpPr/>
          <p:nvPr/>
        </p:nvSpPr>
        <p:spPr>
          <a:xfrm>
            <a:off x="7535864" y="2708276"/>
            <a:ext cx="7207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Text Box 4">
            <a:extLst>
              <a:ext uri="{FF2B5EF4-FFF2-40B4-BE49-F238E27FC236}">
                <a16:creationId xmlns:a16="http://schemas.microsoft.com/office/drawing/2014/main" id="{C2901B1E-C4A3-B0E1-B076-B94C62F00CCB}"/>
              </a:ext>
            </a:extLst>
          </p:cNvPr>
          <p:cNvSpPr txBox="1">
            <a:spLocks noChangeArrowheads="1"/>
          </p:cNvSpPr>
          <p:nvPr/>
        </p:nvSpPr>
        <p:spPr bwMode="auto">
          <a:xfrm>
            <a:off x="4151313" y="4508501"/>
            <a:ext cx="4648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400"/>
              <a:t>On trouve alors deux possibilités</a:t>
            </a:r>
          </a:p>
        </p:txBody>
      </p:sp>
      <p:sp>
        <p:nvSpPr>
          <p:cNvPr id="11" name="Text Box 11">
            <a:extLst>
              <a:ext uri="{FF2B5EF4-FFF2-40B4-BE49-F238E27FC236}">
                <a16:creationId xmlns:a16="http://schemas.microsoft.com/office/drawing/2014/main" id="{3A173A77-1ECC-2911-2C04-C66AFECD2495}"/>
              </a:ext>
            </a:extLst>
          </p:cNvPr>
          <p:cNvSpPr txBox="1">
            <a:spLocks noChangeArrowheads="1"/>
          </p:cNvSpPr>
          <p:nvPr/>
        </p:nvSpPr>
        <p:spPr bwMode="auto">
          <a:xfrm>
            <a:off x="3287713" y="5805488"/>
            <a:ext cx="5181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fr-FR"/>
            </a:defPPr>
            <a:lvl1pPr>
              <a:spcBef>
                <a:spcPct val="50000"/>
              </a:spcBef>
              <a:defRPr sz="3200">
                <a:solidFill>
                  <a:srgbClr val="FF0000"/>
                </a:solidFill>
                <a:latin typeface="BoaScript" panose="00000400000000000000" pitchFamily="2"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fr-FR" altLang="fr-FR" dirty="0"/>
              <a:t>Ce sont des </a:t>
            </a:r>
            <a:r>
              <a:rPr lang="fr-FR" altLang="fr-FR" dirty="0" err="1"/>
              <a:t>triominos</a:t>
            </a:r>
            <a:endParaRPr lang="fr-FR" altLang="fr-FR"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 calcmode="lin" valueType="num">
                                      <p:cBhvr>
                                        <p:cTn id="35" dur="500" fill="hold"/>
                                        <p:tgtEl>
                                          <p:spTgt spid="10"/>
                                        </p:tgtEl>
                                        <p:attrNameLst>
                                          <p:attrName>ppt_x</p:attrName>
                                        </p:attrNameLst>
                                      </p:cBhvr>
                                      <p:tavLst>
                                        <p:tav tm="0">
                                          <p:val>
                                            <p:fltVal val="0.5"/>
                                          </p:val>
                                        </p:tav>
                                        <p:tav tm="100000">
                                          <p:val>
                                            <p:strVal val="#ppt_x"/>
                                          </p:val>
                                        </p:tav>
                                      </p:tavLst>
                                    </p:anim>
                                    <p:anim calcmode="lin" valueType="num">
                                      <p:cBhvr>
                                        <p:cTn id="36" dur="500" fill="hold"/>
                                        <p:tgtEl>
                                          <p:spTgt spid="10"/>
                                        </p:tgtEl>
                                        <p:attrNameLst>
                                          <p:attrName>ppt_y</p:attrName>
                                        </p:attrNameLst>
                                      </p:cBhvr>
                                      <p:tavLst>
                                        <p:tav tm="0">
                                          <p:val>
                                            <p:fltVal val="0.5"/>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7" presetClass="entr" presetSubtype="1"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0" fill="hold"/>
                                        <p:tgtEl>
                                          <p:spTgt spid="11"/>
                                        </p:tgtEl>
                                        <p:attrNameLst>
                                          <p:attrName>ppt_x</p:attrName>
                                        </p:attrNameLst>
                                      </p:cBhvr>
                                      <p:tavLst>
                                        <p:tav tm="0">
                                          <p:val>
                                            <p:strVal val="#ppt_x"/>
                                          </p:val>
                                        </p:tav>
                                        <p:tav tm="100000">
                                          <p:val>
                                            <p:strVal val="#ppt_x"/>
                                          </p:val>
                                        </p:tav>
                                      </p:tavLst>
                                    </p:anim>
                                    <p:anim calcmode="lin" valueType="num">
                                      <p:cBhvr additive="base">
                                        <p:cTn id="42" dur="50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1"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6" grpId="0" animBg="1"/>
      <p:bldP spid="9" grpId="0" animBg="1"/>
      <p:bldP spid="10" grpId="0" autoUpdateAnimBg="0"/>
      <p:bldP spid="11" grpId="0" autoUpdateAnimBg="0"/>
      <p:bldP spid="11"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a:extLst>
              <a:ext uri="{FF2B5EF4-FFF2-40B4-BE49-F238E27FC236}">
                <a16:creationId xmlns:a16="http://schemas.microsoft.com/office/drawing/2014/main" id="{D7DD360B-561B-38AC-FCFA-AB5752778778}"/>
              </a:ext>
            </a:extLst>
          </p:cNvPr>
          <p:cNvSpPr txBox="1">
            <a:spLocks noChangeArrowheads="1"/>
          </p:cNvSpPr>
          <p:nvPr/>
        </p:nvSpPr>
        <p:spPr bwMode="auto">
          <a:xfrm>
            <a:off x="383177" y="354201"/>
            <a:ext cx="126187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fr-FR"/>
            </a:defPPr>
            <a:lvl1pPr>
              <a:spcBef>
                <a:spcPct val="50000"/>
              </a:spcBef>
              <a:defRPr sz="3200">
                <a:solidFill>
                  <a:srgbClr val="FF0000"/>
                </a:solidFill>
                <a:latin typeface="BoaScript" panose="00000400000000000000" pitchFamily="2"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fr-FR" altLang="fr-FR" sz="2800" dirty="0"/>
              <a:t>Continuons sur le même principe pour chercher les </a:t>
            </a:r>
            <a:r>
              <a:rPr lang="fr-FR" altLang="fr-FR" sz="2800" dirty="0" err="1"/>
              <a:t>tétraminos</a:t>
            </a:r>
            <a:endParaRPr lang="fr-FR" altLang="fr-FR" sz="2800" dirty="0"/>
          </a:p>
        </p:txBody>
      </p:sp>
      <p:sp>
        <p:nvSpPr>
          <p:cNvPr id="3" name="Text Box 3">
            <a:extLst>
              <a:ext uri="{FF2B5EF4-FFF2-40B4-BE49-F238E27FC236}">
                <a16:creationId xmlns:a16="http://schemas.microsoft.com/office/drawing/2014/main" id="{E527939F-22CE-0059-15D3-2199B896017D}"/>
              </a:ext>
            </a:extLst>
          </p:cNvPr>
          <p:cNvSpPr txBox="1">
            <a:spLocks noChangeArrowheads="1"/>
          </p:cNvSpPr>
          <p:nvPr/>
        </p:nvSpPr>
        <p:spPr bwMode="auto">
          <a:xfrm>
            <a:off x="1774825" y="1268413"/>
            <a:ext cx="182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400"/>
              <a:t>Le triomino</a:t>
            </a:r>
          </a:p>
        </p:txBody>
      </p:sp>
      <p:grpSp>
        <p:nvGrpSpPr>
          <p:cNvPr id="33" name="Groupe 39">
            <a:extLst>
              <a:ext uri="{FF2B5EF4-FFF2-40B4-BE49-F238E27FC236}">
                <a16:creationId xmlns:a16="http://schemas.microsoft.com/office/drawing/2014/main" id="{AA33B3B0-683D-D10F-4179-9B738D681013}"/>
              </a:ext>
            </a:extLst>
          </p:cNvPr>
          <p:cNvGrpSpPr>
            <a:grpSpLocks/>
          </p:cNvGrpSpPr>
          <p:nvPr/>
        </p:nvGrpSpPr>
        <p:grpSpPr bwMode="auto">
          <a:xfrm>
            <a:off x="2063750" y="1989139"/>
            <a:ext cx="2160588" cy="719137"/>
            <a:chOff x="539552" y="1988840"/>
            <a:chExt cx="2160240" cy="720080"/>
          </a:xfrm>
        </p:grpSpPr>
        <p:sp>
          <p:nvSpPr>
            <p:cNvPr id="4" name="Rectangle 3">
              <a:extLst>
                <a:ext uri="{FF2B5EF4-FFF2-40B4-BE49-F238E27FC236}">
                  <a16:creationId xmlns:a16="http://schemas.microsoft.com/office/drawing/2014/main" id="{FE4773FE-D30F-70BC-FB14-323B482F98A1}"/>
                </a:ext>
              </a:extLst>
            </p:cNvPr>
            <p:cNvSpPr/>
            <p:nvPr/>
          </p:nvSpPr>
          <p:spPr>
            <a:xfrm>
              <a:off x="539552" y="1988840"/>
              <a:ext cx="72060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Rectangle 4">
              <a:extLst>
                <a:ext uri="{FF2B5EF4-FFF2-40B4-BE49-F238E27FC236}">
                  <a16:creationId xmlns:a16="http://schemas.microsoft.com/office/drawing/2014/main" id="{F848931C-27DD-D665-E59A-DBF43EDDDE08}"/>
                </a:ext>
              </a:extLst>
            </p:cNvPr>
            <p:cNvSpPr/>
            <p:nvPr/>
          </p:nvSpPr>
          <p:spPr>
            <a:xfrm>
              <a:off x="1260161" y="1988840"/>
              <a:ext cx="71902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 name="Rectangle 5">
              <a:extLst>
                <a:ext uri="{FF2B5EF4-FFF2-40B4-BE49-F238E27FC236}">
                  <a16:creationId xmlns:a16="http://schemas.microsoft.com/office/drawing/2014/main" id="{A9F8B384-6547-27C2-DBD0-C73B6F82B5BB}"/>
                </a:ext>
              </a:extLst>
            </p:cNvPr>
            <p:cNvSpPr/>
            <p:nvPr/>
          </p:nvSpPr>
          <p:spPr>
            <a:xfrm>
              <a:off x="1979183" y="1988840"/>
              <a:ext cx="72060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7" name="Text Box 8">
            <a:extLst>
              <a:ext uri="{FF2B5EF4-FFF2-40B4-BE49-F238E27FC236}">
                <a16:creationId xmlns:a16="http://schemas.microsoft.com/office/drawing/2014/main" id="{9487AD7F-6492-B526-3C9D-4BF66F4231FC}"/>
              </a:ext>
            </a:extLst>
          </p:cNvPr>
          <p:cNvSpPr txBox="1">
            <a:spLocks noChangeArrowheads="1"/>
          </p:cNvSpPr>
          <p:nvPr/>
        </p:nvSpPr>
        <p:spPr bwMode="auto">
          <a:xfrm>
            <a:off x="4419600" y="2057401"/>
            <a:ext cx="254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400"/>
              <a:t>Donne naissance à</a:t>
            </a:r>
          </a:p>
        </p:txBody>
      </p:sp>
      <p:grpSp>
        <p:nvGrpSpPr>
          <p:cNvPr id="34" name="Groupe 35">
            <a:extLst>
              <a:ext uri="{FF2B5EF4-FFF2-40B4-BE49-F238E27FC236}">
                <a16:creationId xmlns:a16="http://schemas.microsoft.com/office/drawing/2014/main" id="{0737903B-E1B7-99ED-1DBC-BA67ECB5DB58}"/>
              </a:ext>
            </a:extLst>
          </p:cNvPr>
          <p:cNvGrpSpPr>
            <a:grpSpLocks/>
          </p:cNvGrpSpPr>
          <p:nvPr/>
        </p:nvGrpSpPr>
        <p:grpSpPr bwMode="auto">
          <a:xfrm>
            <a:off x="7535864" y="1989139"/>
            <a:ext cx="2160587" cy="719137"/>
            <a:chOff x="6012160" y="1988840"/>
            <a:chExt cx="2160240" cy="720080"/>
          </a:xfrm>
        </p:grpSpPr>
        <p:sp>
          <p:nvSpPr>
            <p:cNvPr id="8" name="Rectangle 7">
              <a:extLst>
                <a:ext uri="{FF2B5EF4-FFF2-40B4-BE49-F238E27FC236}">
                  <a16:creationId xmlns:a16="http://schemas.microsoft.com/office/drawing/2014/main" id="{A351E5C9-4FFA-4449-01FE-ABC26ACBCA0F}"/>
                </a:ext>
              </a:extLst>
            </p:cNvPr>
            <p:cNvSpPr/>
            <p:nvPr/>
          </p:nvSpPr>
          <p:spPr>
            <a:xfrm>
              <a:off x="6012160" y="1988840"/>
              <a:ext cx="72060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 name="Rectangle 8">
              <a:extLst>
                <a:ext uri="{FF2B5EF4-FFF2-40B4-BE49-F238E27FC236}">
                  <a16:creationId xmlns:a16="http://schemas.microsoft.com/office/drawing/2014/main" id="{E837EC02-9096-E2C7-CCD1-A2BC1163B93A}"/>
                </a:ext>
              </a:extLst>
            </p:cNvPr>
            <p:cNvSpPr/>
            <p:nvPr/>
          </p:nvSpPr>
          <p:spPr>
            <a:xfrm>
              <a:off x="6732769" y="1988840"/>
              <a:ext cx="71902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Rectangle 9">
              <a:extLst>
                <a:ext uri="{FF2B5EF4-FFF2-40B4-BE49-F238E27FC236}">
                  <a16:creationId xmlns:a16="http://schemas.microsoft.com/office/drawing/2014/main" id="{BBDF4762-2158-2561-766D-E84F323812C5}"/>
                </a:ext>
              </a:extLst>
            </p:cNvPr>
            <p:cNvSpPr/>
            <p:nvPr/>
          </p:nvSpPr>
          <p:spPr>
            <a:xfrm>
              <a:off x="7451791" y="1988840"/>
              <a:ext cx="72060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1" name="Rectangle 10">
            <a:extLst>
              <a:ext uri="{FF2B5EF4-FFF2-40B4-BE49-F238E27FC236}">
                <a16:creationId xmlns:a16="http://schemas.microsoft.com/office/drawing/2014/main" id="{53A8147C-32A4-34BA-F23B-9F193E9B3861}"/>
              </a:ext>
            </a:extLst>
          </p:cNvPr>
          <p:cNvSpPr/>
          <p:nvPr/>
        </p:nvSpPr>
        <p:spPr>
          <a:xfrm>
            <a:off x="7535864" y="1268414"/>
            <a:ext cx="7207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5" name="Groupe 36">
            <a:extLst>
              <a:ext uri="{FF2B5EF4-FFF2-40B4-BE49-F238E27FC236}">
                <a16:creationId xmlns:a16="http://schemas.microsoft.com/office/drawing/2014/main" id="{580D2EE9-B007-D548-0949-E0A7DAC84A4B}"/>
              </a:ext>
            </a:extLst>
          </p:cNvPr>
          <p:cNvGrpSpPr>
            <a:grpSpLocks/>
          </p:cNvGrpSpPr>
          <p:nvPr/>
        </p:nvGrpSpPr>
        <p:grpSpPr bwMode="auto">
          <a:xfrm>
            <a:off x="3935414" y="3429001"/>
            <a:ext cx="2160587" cy="720725"/>
            <a:chOff x="2411760" y="3429000"/>
            <a:chExt cx="2160240" cy="720080"/>
          </a:xfrm>
        </p:grpSpPr>
        <p:sp>
          <p:nvSpPr>
            <p:cNvPr id="12" name="Rectangle 11">
              <a:extLst>
                <a:ext uri="{FF2B5EF4-FFF2-40B4-BE49-F238E27FC236}">
                  <a16:creationId xmlns:a16="http://schemas.microsoft.com/office/drawing/2014/main" id="{34BE491F-78DC-1C63-EA69-F00B14690287}"/>
                </a:ext>
              </a:extLst>
            </p:cNvPr>
            <p:cNvSpPr/>
            <p:nvPr/>
          </p:nvSpPr>
          <p:spPr>
            <a:xfrm>
              <a:off x="2411760" y="3429000"/>
              <a:ext cx="72060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 name="Rectangle 12">
              <a:extLst>
                <a:ext uri="{FF2B5EF4-FFF2-40B4-BE49-F238E27FC236}">
                  <a16:creationId xmlns:a16="http://schemas.microsoft.com/office/drawing/2014/main" id="{8098F65F-E6CA-5DA6-AD29-546844C4C195}"/>
                </a:ext>
              </a:extLst>
            </p:cNvPr>
            <p:cNvSpPr/>
            <p:nvPr/>
          </p:nvSpPr>
          <p:spPr>
            <a:xfrm>
              <a:off x="3132369" y="3429000"/>
              <a:ext cx="71902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 name="Rectangle 13">
              <a:extLst>
                <a:ext uri="{FF2B5EF4-FFF2-40B4-BE49-F238E27FC236}">
                  <a16:creationId xmlns:a16="http://schemas.microsoft.com/office/drawing/2014/main" id="{6E26DD8E-D178-B307-B8BC-AA74F47FEF14}"/>
                </a:ext>
              </a:extLst>
            </p:cNvPr>
            <p:cNvSpPr/>
            <p:nvPr/>
          </p:nvSpPr>
          <p:spPr>
            <a:xfrm>
              <a:off x="3851391" y="3429000"/>
              <a:ext cx="72060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5" name="Rectangle 14">
            <a:extLst>
              <a:ext uri="{FF2B5EF4-FFF2-40B4-BE49-F238E27FC236}">
                <a16:creationId xmlns:a16="http://schemas.microsoft.com/office/drawing/2014/main" id="{2EA8BD30-040D-4120-8419-5C4506179762}"/>
              </a:ext>
            </a:extLst>
          </p:cNvPr>
          <p:cNvSpPr/>
          <p:nvPr/>
        </p:nvSpPr>
        <p:spPr>
          <a:xfrm>
            <a:off x="4656139" y="2708276"/>
            <a:ext cx="719137"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36" name="Groupe 37">
            <a:extLst>
              <a:ext uri="{FF2B5EF4-FFF2-40B4-BE49-F238E27FC236}">
                <a16:creationId xmlns:a16="http://schemas.microsoft.com/office/drawing/2014/main" id="{6A79DD26-9BB0-28C2-90E4-C8A19F62FAA0}"/>
              </a:ext>
            </a:extLst>
          </p:cNvPr>
          <p:cNvGrpSpPr>
            <a:grpSpLocks/>
          </p:cNvGrpSpPr>
          <p:nvPr/>
        </p:nvGrpSpPr>
        <p:grpSpPr bwMode="auto">
          <a:xfrm>
            <a:off x="6816725" y="3429001"/>
            <a:ext cx="2159000" cy="720725"/>
            <a:chOff x="5292080" y="3429000"/>
            <a:chExt cx="2160240" cy="720080"/>
          </a:xfrm>
        </p:grpSpPr>
        <p:sp>
          <p:nvSpPr>
            <p:cNvPr id="16" name="Rectangle 15">
              <a:extLst>
                <a:ext uri="{FF2B5EF4-FFF2-40B4-BE49-F238E27FC236}">
                  <a16:creationId xmlns:a16="http://schemas.microsoft.com/office/drawing/2014/main" id="{4FA56F01-53D9-535A-E5B7-F6E63E47AE6E}"/>
                </a:ext>
              </a:extLst>
            </p:cNvPr>
            <p:cNvSpPr/>
            <p:nvPr/>
          </p:nvSpPr>
          <p:spPr>
            <a:xfrm>
              <a:off x="5292080" y="3429000"/>
              <a:ext cx="71955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 name="Rectangle 16">
              <a:extLst>
                <a:ext uri="{FF2B5EF4-FFF2-40B4-BE49-F238E27FC236}">
                  <a16:creationId xmlns:a16="http://schemas.microsoft.com/office/drawing/2014/main" id="{F9BA5E85-6B6C-C8ED-5FEA-7BABDFE4FE8B}"/>
                </a:ext>
              </a:extLst>
            </p:cNvPr>
            <p:cNvSpPr/>
            <p:nvPr/>
          </p:nvSpPr>
          <p:spPr>
            <a:xfrm>
              <a:off x="6011631" y="3429000"/>
              <a:ext cx="72113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 name="Rectangle 17">
              <a:extLst>
                <a:ext uri="{FF2B5EF4-FFF2-40B4-BE49-F238E27FC236}">
                  <a16:creationId xmlns:a16="http://schemas.microsoft.com/office/drawing/2014/main" id="{271DD3CE-AEA1-0F0E-4A60-626842C1EBDD}"/>
                </a:ext>
              </a:extLst>
            </p:cNvPr>
            <p:cNvSpPr/>
            <p:nvPr/>
          </p:nvSpPr>
          <p:spPr>
            <a:xfrm>
              <a:off x="6732770" y="3429000"/>
              <a:ext cx="71955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9" name="Rectangle 18">
            <a:extLst>
              <a:ext uri="{FF2B5EF4-FFF2-40B4-BE49-F238E27FC236}">
                <a16:creationId xmlns:a16="http://schemas.microsoft.com/office/drawing/2014/main" id="{5DE64621-6C57-0A86-3E5B-57BC923A0F68}"/>
              </a:ext>
            </a:extLst>
          </p:cNvPr>
          <p:cNvSpPr/>
          <p:nvPr/>
        </p:nvSpPr>
        <p:spPr>
          <a:xfrm>
            <a:off x="8975726" y="3429001"/>
            <a:ext cx="7207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0" name="Text Box 17">
            <a:extLst>
              <a:ext uri="{FF2B5EF4-FFF2-40B4-BE49-F238E27FC236}">
                <a16:creationId xmlns:a16="http://schemas.microsoft.com/office/drawing/2014/main" id="{9FDE1EF0-2C85-89EA-8467-CE3164196B32}"/>
              </a:ext>
            </a:extLst>
          </p:cNvPr>
          <p:cNvSpPr txBox="1">
            <a:spLocks noChangeArrowheads="1"/>
          </p:cNvSpPr>
          <p:nvPr/>
        </p:nvSpPr>
        <p:spPr bwMode="auto">
          <a:xfrm>
            <a:off x="1774825" y="3933826"/>
            <a:ext cx="76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400"/>
              <a:t>et</a:t>
            </a:r>
          </a:p>
        </p:txBody>
      </p:sp>
      <p:grpSp>
        <p:nvGrpSpPr>
          <p:cNvPr id="37" name="Groupe 40">
            <a:extLst>
              <a:ext uri="{FF2B5EF4-FFF2-40B4-BE49-F238E27FC236}">
                <a16:creationId xmlns:a16="http://schemas.microsoft.com/office/drawing/2014/main" id="{73060997-32E5-8041-B7E6-952398A80425}"/>
              </a:ext>
            </a:extLst>
          </p:cNvPr>
          <p:cNvGrpSpPr>
            <a:grpSpLocks/>
          </p:cNvGrpSpPr>
          <p:nvPr/>
        </p:nvGrpSpPr>
        <p:grpSpPr bwMode="auto">
          <a:xfrm>
            <a:off x="1774825" y="4868863"/>
            <a:ext cx="1441450" cy="1439862"/>
            <a:chOff x="251520" y="4869160"/>
            <a:chExt cx="1440160" cy="1440160"/>
          </a:xfrm>
        </p:grpSpPr>
        <p:sp>
          <p:nvSpPr>
            <p:cNvPr id="21" name="Rectangle 20">
              <a:extLst>
                <a:ext uri="{FF2B5EF4-FFF2-40B4-BE49-F238E27FC236}">
                  <a16:creationId xmlns:a16="http://schemas.microsoft.com/office/drawing/2014/main" id="{355B007E-F702-3B4D-C9A1-7F24B7963412}"/>
                </a:ext>
              </a:extLst>
            </p:cNvPr>
            <p:cNvSpPr/>
            <p:nvPr/>
          </p:nvSpPr>
          <p:spPr>
            <a:xfrm>
              <a:off x="251520" y="5590034"/>
              <a:ext cx="720080"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 name="Rectangle 21">
              <a:extLst>
                <a:ext uri="{FF2B5EF4-FFF2-40B4-BE49-F238E27FC236}">
                  <a16:creationId xmlns:a16="http://schemas.microsoft.com/office/drawing/2014/main" id="{5BEEEDCA-8464-A04E-3175-3BA4A8FD6DA7}"/>
                </a:ext>
              </a:extLst>
            </p:cNvPr>
            <p:cNvSpPr/>
            <p:nvPr/>
          </p:nvSpPr>
          <p:spPr>
            <a:xfrm>
              <a:off x="971600" y="5590034"/>
              <a:ext cx="720080"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3" name="Rectangle 22">
              <a:extLst>
                <a:ext uri="{FF2B5EF4-FFF2-40B4-BE49-F238E27FC236}">
                  <a16:creationId xmlns:a16="http://schemas.microsoft.com/office/drawing/2014/main" id="{2EFEF30C-CDAF-6F1A-0D08-8E54C313CCAB}"/>
                </a:ext>
              </a:extLst>
            </p:cNvPr>
            <p:cNvSpPr/>
            <p:nvPr/>
          </p:nvSpPr>
          <p:spPr>
            <a:xfrm>
              <a:off x="971600" y="4869160"/>
              <a:ext cx="720080"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4" name="Text Box 18">
            <a:extLst>
              <a:ext uri="{FF2B5EF4-FFF2-40B4-BE49-F238E27FC236}">
                <a16:creationId xmlns:a16="http://schemas.microsoft.com/office/drawing/2014/main" id="{16CBB349-EFCC-0747-1A1E-432A03A132C8}"/>
              </a:ext>
            </a:extLst>
          </p:cNvPr>
          <p:cNvSpPr txBox="1">
            <a:spLocks noChangeArrowheads="1"/>
          </p:cNvSpPr>
          <p:nvPr/>
        </p:nvSpPr>
        <p:spPr bwMode="auto">
          <a:xfrm>
            <a:off x="3503614" y="5229226"/>
            <a:ext cx="23764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ct val="50000"/>
              </a:spcBef>
            </a:pPr>
            <a:r>
              <a:rPr lang="fr-FR" altLang="fr-FR" sz="2400"/>
              <a:t>Complète avec</a:t>
            </a:r>
          </a:p>
        </p:txBody>
      </p:sp>
      <p:grpSp>
        <p:nvGrpSpPr>
          <p:cNvPr id="38" name="Groupe 33">
            <a:extLst>
              <a:ext uri="{FF2B5EF4-FFF2-40B4-BE49-F238E27FC236}">
                <a16:creationId xmlns:a16="http://schemas.microsoft.com/office/drawing/2014/main" id="{5032290B-524B-D5A7-879F-66DBD9E4F4FC}"/>
              </a:ext>
            </a:extLst>
          </p:cNvPr>
          <p:cNvGrpSpPr>
            <a:grpSpLocks/>
          </p:cNvGrpSpPr>
          <p:nvPr/>
        </p:nvGrpSpPr>
        <p:grpSpPr bwMode="auto">
          <a:xfrm>
            <a:off x="5735638" y="4868863"/>
            <a:ext cx="1439862" cy="1439862"/>
            <a:chOff x="4211960" y="4869160"/>
            <a:chExt cx="1440160" cy="1440160"/>
          </a:xfrm>
        </p:grpSpPr>
        <p:sp>
          <p:nvSpPr>
            <p:cNvPr id="25" name="Rectangle 24">
              <a:extLst>
                <a:ext uri="{FF2B5EF4-FFF2-40B4-BE49-F238E27FC236}">
                  <a16:creationId xmlns:a16="http://schemas.microsoft.com/office/drawing/2014/main" id="{2F3E1AA7-A1D8-D12C-08CA-8E269ACE54BB}"/>
                </a:ext>
              </a:extLst>
            </p:cNvPr>
            <p:cNvSpPr/>
            <p:nvPr/>
          </p:nvSpPr>
          <p:spPr>
            <a:xfrm>
              <a:off x="4211960" y="5590034"/>
              <a:ext cx="720874"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6" name="Rectangle 25">
              <a:extLst>
                <a:ext uri="{FF2B5EF4-FFF2-40B4-BE49-F238E27FC236}">
                  <a16:creationId xmlns:a16="http://schemas.microsoft.com/office/drawing/2014/main" id="{5152268B-E1B5-B194-4D75-32D9060D5502}"/>
                </a:ext>
              </a:extLst>
            </p:cNvPr>
            <p:cNvSpPr/>
            <p:nvPr/>
          </p:nvSpPr>
          <p:spPr>
            <a:xfrm>
              <a:off x="4932834" y="5590034"/>
              <a:ext cx="719286"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7" name="Rectangle 26">
              <a:extLst>
                <a:ext uri="{FF2B5EF4-FFF2-40B4-BE49-F238E27FC236}">
                  <a16:creationId xmlns:a16="http://schemas.microsoft.com/office/drawing/2014/main" id="{15F5A564-5757-06C4-02A6-77C97A9CC827}"/>
                </a:ext>
              </a:extLst>
            </p:cNvPr>
            <p:cNvSpPr/>
            <p:nvPr/>
          </p:nvSpPr>
          <p:spPr>
            <a:xfrm>
              <a:off x="4932834" y="4869160"/>
              <a:ext cx="719286"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8" name="Rectangle 27">
            <a:extLst>
              <a:ext uri="{FF2B5EF4-FFF2-40B4-BE49-F238E27FC236}">
                <a16:creationId xmlns:a16="http://schemas.microsoft.com/office/drawing/2014/main" id="{7C6D7560-29B2-F551-163C-28E22A4CFBF9}"/>
              </a:ext>
            </a:extLst>
          </p:cNvPr>
          <p:cNvSpPr/>
          <p:nvPr/>
        </p:nvSpPr>
        <p:spPr>
          <a:xfrm>
            <a:off x="7175501" y="4868864"/>
            <a:ext cx="7207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40" name="Groupe 34">
            <a:extLst>
              <a:ext uri="{FF2B5EF4-FFF2-40B4-BE49-F238E27FC236}">
                <a16:creationId xmlns:a16="http://schemas.microsoft.com/office/drawing/2014/main" id="{3AFB069B-239F-DD15-8141-FBF71CC2C8BC}"/>
              </a:ext>
            </a:extLst>
          </p:cNvPr>
          <p:cNvGrpSpPr>
            <a:grpSpLocks/>
          </p:cNvGrpSpPr>
          <p:nvPr/>
        </p:nvGrpSpPr>
        <p:grpSpPr bwMode="auto">
          <a:xfrm>
            <a:off x="8975725" y="4868864"/>
            <a:ext cx="1441450" cy="1368425"/>
            <a:chOff x="7452320" y="4869160"/>
            <a:chExt cx="1440160" cy="1368152"/>
          </a:xfrm>
        </p:grpSpPr>
        <p:sp>
          <p:nvSpPr>
            <p:cNvPr id="29" name="Rectangle 28">
              <a:extLst>
                <a:ext uri="{FF2B5EF4-FFF2-40B4-BE49-F238E27FC236}">
                  <a16:creationId xmlns:a16="http://schemas.microsoft.com/office/drawing/2014/main" id="{627509E8-FE74-748A-9B1B-457D3743DCF3}"/>
                </a:ext>
              </a:extLst>
            </p:cNvPr>
            <p:cNvSpPr/>
            <p:nvPr/>
          </p:nvSpPr>
          <p:spPr>
            <a:xfrm>
              <a:off x="7452320" y="5516731"/>
              <a:ext cx="720080" cy="720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0" name="Rectangle 29">
              <a:extLst>
                <a:ext uri="{FF2B5EF4-FFF2-40B4-BE49-F238E27FC236}">
                  <a16:creationId xmlns:a16="http://schemas.microsoft.com/office/drawing/2014/main" id="{9BDA99DE-63DA-7D39-76B2-DEC563C6505F}"/>
                </a:ext>
              </a:extLst>
            </p:cNvPr>
            <p:cNvSpPr/>
            <p:nvPr/>
          </p:nvSpPr>
          <p:spPr>
            <a:xfrm>
              <a:off x="8172400" y="5516731"/>
              <a:ext cx="720080" cy="720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1" name="Rectangle 30">
              <a:extLst>
                <a:ext uri="{FF2B5EF4-FFF2-40B4-BE49-F238E27FC236}">
                  <a16:creationId xmlns:a16="http://schemas.microsoft.com/office/drawing/2014/main" id="{D57FB625-A100-D4F1-E37F-74FB9DF8BFB0}"/>
                </a:ext>
              </a:extLst>
            </p:cNvPr>
            <p:cNvSpPr/>
            <p:nvPr/>
          </p:nvSpPr>
          <p:spPr>
            <a:xfrm>
              <a:off x="8172400" y="4869160"/>
              <a:ext cx="720080" cy="720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32" name="Rectangle 31">
            <a:extLst>
              <a:ext uri="{FF2B5EF4-FFF2-40B4-BE49-F238E27FC236}">
                <a16:creationId xmlns:a16="http://schemas.microsoft.com/office/drawing/2014/main" id="{ADD79E26-5FB6-8034-8610-C01268C13C4C}"/>
              </a:ext>
            </a:extLst>
          </p:cNvPr>
          <p:cNvSpPr/>
          <p:nvPr/>
        </p:nvSpPr>
        <p:spPr>
          <a:xfrm>
            <a:off x="8975726" y="4868864"/>
            <a:ext cx="7207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9" name="Text Box 23">
            <a:extLst>
              <a:ext uri="{FF2B5EF4-FFF2-40B4-BE49-F238E27FC236}">
                <a16:creationId xmlns:a16="http://schemas.microsoft.com/office/drawing/2014/main" id="{9173542C-C936-DF70-74D6-7C62BBAC8332}"/>
              </a:ext>
            </a:extLst>
          </p:cNvPr>
          <p:cNvSpPr txBox="1">
            <a:spLocks noChangeArrowheads="1"/>
          </p:cNvSpPr>
          <p:nvPr/>
        </p:nvSpPr>
        <p:spPr bwMode="auto">
          <a:xfrm>
            <a:off x="2782888" y="6400800"/>
            <a:ext cx="6477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fr-FR" altLang="fr-FR">
                <a:solidFill>
                  <a:schemeClr val="accent2"/>
                </a:solidFill>
              </a:rPr>
              <a:t>Nous avons donc cinq tétraminos</a:t>
            </a:r>
            <a:endParaRPr lang="fr-FR" alt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box(in)">
                                      <p:cBhvr>
                                        <p:cTn id="53" dur="500"/>
                                        <p:tgtEl>
                                          <p:spTgt spid="20"/>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 presetClass="entr" presetSubtype="0" fill="hold" nodeType="clickEffect">
                                  <p:stCondLst>
                                    <p:cond delay="0"/>
                                  </p:stCondLst>
                                  <p:childTnLst>
                                    <p:set>
                                      <p:cBhvr>
                                        <p:cTn id="57" dur="1" fill="hold">
                                          <p:stCondLst>
                                            <p:cond delay="0"/>
                                          </p:stCondLst>
                                        </p:cTn>
                                        <p:tgtEl>
                                          <p:spTgt spid="37"/>
                                        </p:tgtEl>
                                        <p:attrNameLst>
                                          <p:attrName>style.visibility</p:attrName>
                                        </p:attrNameLst>
                                      </p:cBhvr>
                                      <p:to>
                                        <p:strVal val="visible"/>
                                      </p:to>
                                    </p:set>
                                  </p:childTnLst>
                                </p:cTn>
                              </p:par>
                            </p:childTnLst>
                          </p:cTn>
                        </p:par>
                      </p:childTnLst>
                    </p:cTn>
                  </p:par>
                  <p:par>
                    <p:cTn id="58" fill="hold" nodeType="clickPar">
                      <p:stCondLst>
                        <p:cond delay="indefinite"/>
                      </p:stCondLst>
                      <p:childTnLst>
                        <p:par>
                          <p:cTn id="59" fill="hold" nodeType="withGroup">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24"/>
                                        </p:tgtEl>
                                        <p:attrNameLst>
                                          <p:attrName>style.visibility</p:attrName>
                                        </p:attrNameLst>
                                      </p:cBhvr>
                                      <p:to>
                                        <p:strVal val="visible"/>
                                      </p:to>
                                    </p:set>
                                  </p:childTnLst>
                                </p:cTn>
                              </p:par>
                            </p:childTnLst>
                          </p:cTn>
                        </p:par>
                      </p:childTnLst>
                    </p:cTn>
                  </p:par>
                  <p:par>
                    <p:cTn id="62" fill="hold" nodeType="clickPar">
                      <p:stCondLst>
                        <p:cond delay="indefinite"/>
                      </p:stCondLst>
                      <p:childTnLst>
                        <p:par>
                          <p:cTn id="63" fill="hold" nodeType="withGroup">
                            <p:stCondLst>
                              <p:cond delay="0"/>
                            </p:stCondLst>
                            <p:childTnLst>
                              <p:par>
                                <p:cTn id="64" presetID="1" presetClass="entr" presetSubtype="0" fill="hold" nodeType="click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ppt_x"/>
                                          </p:val>
                                        </p:tav>
                                        <p:tav tm="100000">
                                          <p:val>
                                            <p:strVal val="#ppt_x"/>
                                          </p:val>
                                        </p:tav>
                                      </p:tavLst>
                                    </p:anim>
                                    <p:anim calcmode="lin" valueType="num">
                                      <p:cBhvr additive="base">
                                        <p:cTn id="71"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72" fill="hold" nodeType="clickPar">
                      <p:stCondLst>
                        <p:cond delay="indefinite"/>
                      </p:stCondLst>
                      <p:childTnLst>
                        <p:par>
                          <p:cTn id="73" fill="hold" nodeType="withGroup">
                            <p:stCondLst>
                              <p:cond delay="0"/>
                            </p:stCondLst>
                            <p:childTnLst>
                              <p:par>
                                <p:cTn id="74" presetID="1" presetClass="entr" presetSubtype="0" fill="hold" nodeType="clickEffect">
                                  <p:stCondLst>
                                    <p:cond delay="0"/>
                                  </p:stCondLst>
                                  <p:childTnLst>
                                    <p:set>
                                      <p:cBhvr>
                                        <p:cTn id="75" dur="1" fill="hold">
                                          <p:stCondLst>
                                            <p:cond delay="0"/>
                                          </p:stCondLst>
                                        </p:cTn>
                                        <p:tgtEl>
                                          <p:spTgt spid="40"/>
                                        </p:tgtEl>
                                        <p:attrNameLst>
                                          <p:attrName>style.visibility</p:attrName>
                                        </p:attrNameLst>
                                      </p:cBhvr>
                                      <p:to>
                                        <p:strVal val="visible"/>
                                      </p:to>
                                    </p:set>
                                  </p:childTnLst>
                                </p:cTn>
                              </p:par>
                            </p:childTnLst>
                          </p:cTn>
                        </p:par>
                      </p:childTnLst>
                    </p:cTn>
                  </p:par>
                  <p:par>
                    <p:cTn id="76" fill="hold" nodeType="clickPar">
                      <p:stCondLst>
                        <p:cond delay="indefinite"/>
                      </p:stCondLst>
                      <p:childTnLst>
                        <p:par>
                          <p:cTn id="77" fill="hold" nodeType="withGroup">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500" fill="hold"/>
                                        <p:tgtEl>
                                          <p:spTgt spid="32"/>
                                        </p:tgtEl>
                                        <p:attrNameLst>
                                          <p:attrName>ppt_x</p:attrName>
                                        </p:attrNameLst>
                                      </p:cBhvr>
                                      <p:tavLst>
                                        <p:tav tm="0">
                                          <p:val>
                                            <p:strVal val="#ppt_x"/>
                                          </p:val>
                                        </p:tav>
                                        <p:tav tm="100000">
                                          <p:val>
                                            <p:strVal val="#ppt_x"/>
                                          </p:val>
                                        </p:tav>
                                      </p:tavLst>
                                    </p:anim>
                                    <p:anim calcmode="lin" valueType="num">
                                      <p:cBhvr additive="base">
                                        <p:cTn id="8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7" grpId="0" autoUpdateAnimBg="0"/>
      <p:bldP spid="11" grpId="0" animBg="1"/>
      <p:bldP spid="15" grpId="0" animBg="1"/>
      <p:bldP spid="19" grpId="0" animBg="1"/>
      <p:bldP spid="20" grpId="0" autoUpdateAnimBg="0"/>
      <p:bldP spid="24" grpId="0"/>
      <p:bldP spid="28" grpId="0" animBg="1"/>
      <p:bldP spid="32" grpId="0" animBg="1"/>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ZoneTexte 1">
            <a:extLst>
              <a:ext uri="{FF2B5EF4-FFF2-40B4-BE49-F238E27FC236}">
                <a16:creationId xmlns:a16="http://schemas.microsoft.com/office/drawing/2014/main" id="{DBB5231C-9420-CE75-5DD6-6E7A83604670}"/>
              </a:ext>
            </a:extLst>
          </p:cNvPr>
          <p:cNvSpPr txBox="1">
            <a:spLocks noChangeArrowheads="1"/>
          </p:cNvSpPr>
          <p:nvPr/>
        </p:nvSpPr>
        <p:spPr bwMode="auto">
          <a:xfrm>
            <a:off x="295275" y="549275"/>
            <a:ext cx="111347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dirty="0"/>
              <a:t>Trouver tous les </a:t>
            </a:r>
            <a:r>
              <a:rPr lang="fr-FR" altLang="fr-FR" sz="2400" dirty="0" err="1"/>
              <a:t>pentaminos</a:t>
            </a:r>
            <a:r>
              <a:rPr lang="fr-FR" altLang="fr-FR" sz="2400" dirty="0"/>
              <a:t> que l’on peut réaliser sachant que l’on ne compte pas deux fois un </a:t>
            </a:r>
            <a:r>
              <a:rPr lang="fr-FR" altLang="fr-FR" sz="2400" dirty="0" err="1"/>
              <a:t>pentamino</a:t>
            </a:r>
            <a:r>
              <a:rPr lang="fr-FR" altLang="fr-FR" sz="2400" dirty="0"/>
              <a:t> obtenu par rotation, ou retournement</a:t>
            </a:r>
          </a:p>
        </p:txBody>
      </p:sp>
      <p:grpSp>
        <p:nvGrpSpPr>
          <p:cNvPr id="8" name="Groupe 7">
            <a:extLst>
              <a:ext uri="{FF2B5EF4-FFF2-40B4-BE49-F238E27FC236}">
                <a16:creationId xmlns:a16="http://schemas.microsoft.com/office/drawing/2014/main" id="{07BCCCED-257D-FE1B-BF7E-FEE49BC1EAAE}"/>
              </a:ext>
            </a:extLst>
          </p:cNvPr>
          <p:cNvGrpSpPr>
            <a:grpSpLocks/>
          </p:cNvGrpSpPr>
          <p:nvPr/>
        </p:nvGrpSpPr>
        <p:grpSpPr bwMode="auto">
          <a:xfrm>
            <a:off x="1992314" y="2133601"/>
            <a:ext cx="2879725" cy="1439863"/>
            <a:chOff x="2267744" y="3140968"/>
            <a:chExt cx="2880320" cy="1440160"/>
          </a:xfrm>
        </p:grpSpPr>
        <p:sp>
          <p:nvSpPr>
            <p:cNvPr id="3" name="Rectangle 2">
              <a:extLst>
                <a:ext uri="{FF2B5EF4-FFF2-40B4-BE49-F238E27FC236}">
                  <a16:creationId xmlns:a16="http://schemas.microsoft.com/office/drawing/2014/main" id="{5B280AB7-7611-C8BA-E62D-D4967F74E10F}"/>
                </a:ext>
              </a:extLst>
            </p:cNvPr>
            <p:cNvSpPr/>
            <p:nvPr/>
          </p:nvSpPr>
          <p:spPr>
            <a:xfrm>
              <a:off x="2267744" y="3140968"/>
              <a:ext cx="720874"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 name="Rectangle 3">
              <a:extLst>
                <a:ext uri="{FF2B5EF4-FFF2-40B4-BE49-F238E27FC236}">
                  <a16:creationId xmlns:a16="http://schemas.microsoft.com/office/drawing/2014/main" id="{D1344BA2-F096-A63C-D01F-BA4ABBCEFF2A}"/>
                </a:ext>
              </a:extLst>
            </p:cNvPr>
            <p:cNvSpPr/>
            <p:nvPr/>
          </p:nvSpPr>
          <p:spPr>
            <a:xfrm>
              <a:off x="2988618" y="3140968"/>
              <a:ext cx="719286"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Rectangle 4">
              <a:extLst>
                <a:ext uri="{FF2B5EF4-FFF2-40B4-BE49-F238E27FC236}">
                  <a16:creationId xmlns:a16="http://schemas.microsoft.com/office/drawing/2014/main" id="{1C93F6EB-7672-2E18-4C58-A0A9625E7761}"/>
                </a:ext>
              </a:extLst>
            </p:cNvPr>
            <p:cNvSpPr/>
            <p:nvPr/>
          </p:nvSpPr>
          <p:spPr>
            <a:xfrm>
              <a:off x="3707903" y="3140968"/>
              <a:ext cx="720874"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 name="Rectangle 5">
              <a:extLst>
                <a:ext uri="{FF2B5EF4-FFF2-40B4-BE49-F238E27FC236}">
                  <a16:creationId xmlns:a16="http://schemas.microsoft.com/office/drawing/2014/main" id="{888AE772-795C-C662-7096-DCBC25015C87}"/>
                </a:ext>
              </a:extLst>
            </p:cNvPr>
            <p:cNvSpPr/>
            <p:nvPr/>
          </p:nvSpPr>
          <p:spPr>
            <a:xfrm>
              <a:off x="4428777" y="3140968"/>
              <a:ext cx="719287"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 name="Rectangle 6">
              <a:extLst>
                <a:ext uri="{FF2B5EF4-FFF2-40B4-BE49-F238E27FC236}">
                  <a16:creationId xmlns:a16="http://schemas.microsoft.com/office/drawing/2014/main" id="{82DD0333-E64B-383B-A615-E9BB2A96E5AF}"/>
                </a:ext>
              </a:extLst>
            </p:cNvPr>
            <p:cNvSpPr/>
            <p:nvPr/>
          </p:nvSpPr>
          <p:spPr>
            <a:xfrm>
              <a:off x="3707903" y="3861842"/>
              <a:ext cx="720874"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9" name="Groupe 8">
            <a:extLst>
              <a:ext uri="{FF2B5EF4-FFF2-40B4-BE49-F238E27FC236}">
                <a16:creationId xmlns:a16="http://schemas.microsoft.com/office/drawing/2014/main" id="{5F6C1C7C-D28B-DDDF-15B1-EA638AC7A3FB}"/>
              </a:ext>
            </a:extLst>
          </p:cNvPr>
          <p:cNvGrpSpPr>
            <a:grpSpLocks/>
          </p:cNvGrpSpPr>
          <p:nvPr/>
        </p:nvGrpSpPr>
        <p:grpSpPr bwMode="auto">
          <a:xfrm rot="5400000">
            <a:off x="7896226" y="2420938"/>
            <a:ext cx="2881312" cy="1439863"/>
            <a:chOff x="2267744" y="3140968"/>
            <a:chExt cx="2880320" cy="1440160"/>
          </a:xfrm>
        </p:grpSpPr>
        <p:sp>
          <p:nvSpPr>
            <p:cNvPr id="10" name="Rectangle 9">
              <a:extLst>
                <a:ext uri="{FF2B5EF4-FFF2-40B4-BE49-F238E27FC236}">
                  <a16:creationId xmlns:a16="http://schemas.microsoft.com/office/drawing/2014/main" id="{D7B1F866-9007-69FE-42A3-B27857B67B7D}"/>
                </a:ext>
              </a:extLst>
            </p:cNvPr>
            <p:cNvSpPr/>
            <p:nvPr/>
          </p:nvSpPr>
          <p:spPr>
            <a:xfrm>
              <a:off x="2267744" y="3139381"/>
              <a:ext cx="720477"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 name="Rectangle 10">
              <a:extLst>
                <a:ext uri="{FF2B5EF4-FFF2-40B4-BE49-F238E27FC236}">
                  <a16:creationId xmlns:a16="http://schemas.microsoft.com/office/drawing/2014/main" id="{1B17E9E7-52D5-B33F-C4D9-7F5FB6D85842}"/>
                </a:ext>
              </a:extLst>
            </p:cNvPr>
            <p:cNvSpPr/>
            <p:nvPr/>
          </p:nvSpPr>
          <p:spPr>
            <a:xfrm>
              <a:off x="2988221" y="3139381"/>
              <a:ext cx="720477"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 name="Rectangle 11">
              <a:extLst>
                <a:ext uri="{FF2B5EF4-FFF2-40B4-BE49-F238E27FC236}">
                  <a16:creationId xmlns:a16="http://schemas.microsoft.com/office/drawing/2014/main" id="{B20AEEA4-C94B-B872-8CAC-4C1273492515}"/>
                </a:ext>
              </a:extLst>
            </p:cNvPr>
            <p:cNvSpPr/>
            <p:nvPr/>
          </p:nvSpPr>
          <p:spPr>
            <a:xfrm>
              <a:off x="3708698" y="3139381"/>
              <a:ext cx="718889"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 name="Rectangle 12">
              <a:extLst>
                <a:ext uri="{FF2B5EF4-FFF2-40B4-BE49-F238E27FC236}">
                  <a16:creationId xmlns:a16="http://schemas.microsoft.com/office/drawing/2014/main" id="{06F6375D-0D39-735F-C4E7-D41DB9FEF8BA}"/>
                </a:ext>
              </a:extLst>
            </p:cNvPr>
            <p:cNvSpPr/>
            <p:nvPr/>
          </p:nvSpPr>
          <p:spPr>
            <a:xfrm>
              <a:off x="4427588" y="3139381"/>
              <a:ext cx="720477"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 name="Rectangle 13">
              <a:extLst>
                <a:ext uri="{FF2B5EF4-FFF2-40B4-BE49-F238E27FC236}">
                  <a16:creationId xmlns:a16="http://schemas.microsoft.com/office/drawing/2014/main" id="{5B6FD701-0975-0ADD-550D-8A10F8424F9E}"/>
                </a:ext>
              </a:extLst>
            </p:cNvPr>
            <p:cNvSpPr/>
            <p:nvPr/>
          </p:nvSpPr>
          <p:spPr>
            <a:xfrm>
              <a:off x="3708699" y="3861843"/>
              <a:ext cx="718889"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5" name="Groupe 14">
            <a:extLst>
              <a:ext uri="{FF2B5EF4-FFF2-40B4-BE49-F238E27FC236}">
                <a16:creationId xmlns:a16="http://schemas.microsoft.com/office/drawing/2014/main" id="{40228C04-3194-0327-8B60-2799B7258FFE}"/>
              </a:ext>
            </a:extLst>
          </p:cNvPr>
          <p:cNvGrpSpPr>
            <a:grpSpLocks/>
          </p:cNvGrpSpPr>
          <p:nvPr/>
        </p:nvGrpSpPr>
        <p:grpSpPr bwMode="auto">
          <a:xfrm flipV="1">
            <a:off x="3071814" y="4652963"/>
            <a:ext cx="2879725" cy="1439862"/>
            <a:chOff x="2267744" y="3140968"/>
            <a:chExt cx="2880320" cy="1440160"/>
          </a:xfrm>
        </p:grpSpPr>
        <p:sp>
          <p:nvSpPr>
            <p:cNvPr id="16" name="Rectangle 15">
              <a:extLst>
                <a:ext uri="{FF2B5EF4-FFF2-40B4-BE49-F238E27FC236}">
                  <a16:creationId xmlns:a16="http://schemas.microsoft.com/office/drawing/2014/main" id="{DB637034-1BBE-B94F-7DAE-288A333DAC24}"/>
                </a:ext>
              </a:extLst>
            </p:cNvPr>
            <p:cNvSpPr/>
            <p:nvPr/>
          </p:nvSpPr>
          <p:spPr>
            <a:xfrm>
              <a:off x="2267744" y="3140968"/>
              <a:ext cx="720874"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 name="Rectangle 16">
              <a:extLst>
                <a:ext uri="{FF2B5EF4-FFF2-40B4-BE49-F238E27FC236}">
                  <a16:creationId xmlns:a16="http://schemas.microsoft.com/office/drawing/2014/main" id="{24501DE6-3218-2C46-72B5-561319F7F8F7}"/>
                </a:ext>
              </a:extLst>
            </p:cNvPr>
            <p:cNvSpPr/>
            <p:nvPr/>
          </p:nvSpPr>
          <p:spPr>
            <a:xfrm>
              <a:off x="2988618" y="3140968"/>
              <a:ext cx="719286"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 name="Rectangle 17">
              <a:extLst>
                <a:ext uri="{FF2B5EF4-FFF2-40B4-BE49-F238E27FC236}">
                  <a16:creationId xmlns:a16="http://schemas.microsoft.com/office/drawing/2014/main" id="{9C4E7791-ECC9-8F67-46EE-1994C7F10235}"/>
                </a:ext>
              </a:extLst>
            </p:cNvPr>
            <p:cNvSpPr/>
            <p:nvPr/>
          </p:nvSpPr>
          <p:spPr>
            <a:xfrm>
              <a:off x="3707903" y="3140968"/>
              <a:ext cx="720874"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 name="Rectangle 18">
              <a:extLst>
                <a:ext uri="{FF2B5EF4-FFF2-40B4-BE49-F238E27FC236}">
                  <a16:creationId xmlns:a16="http://schemas.microsoft.com/office/drawing/2014/main" id="{1600B8DB-E6D4-8A76-F88E-F50EF320B375}"/>
                </a:ext>
              </a:extLst>
            </p:cNvPr>
            <p:cNvSpPr/>
            <p:nvPr/>
          </p:nvSpPr>
          <p:spPr>
            <a:xfrm>
              <a:off x="4428777" y="3140968"/>
              <a:ext cx="719287"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0" name="Rectangle 19">
              <a:extLst>
                <a:ext uri="{FF2B5EF4-FFF2-40B4-BE49-F238E27FC236}">
                  <a16:creationId xmlns:a16="http://schemas.microsoft.com/office/drawing/2014/main" id="{0C8329AB-78F6-A200-E13E-4E3C900FC8A1}"/>
                </a:ext>
              </a:extLst>
            </p:cNvPr>
            <p:cNvSpPr/>
            <p:nvPr/>
          </p:nvSpPr>
          <p:spPr>
            <a:xfrm>
              <a:off x="3707903" y="3860254"/>
              <a:ext cx="720874"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1" name="Groupe 20">
            <a:extLst>
              <a:ext uri="{FF2B5EF4-FFF2-40B4-BE49-F238E27FC236}">
                <a16:creationId xmlns:a16="http://schemas.microsoft.com/office/drawing/2014/main" id="{5E0C10E6-3D8E-14E6-A20B-58F207C09236}"/>
              </a:ext>
            </a:extLst>
          </p:cNvPr>
          <p:cNvGrpSpPr>
            <a:grpSpLocks/>
          </p:cNvGrpSpPr>
          <p:nvPr/>
        </p:nvGrpSpPr>
        <p:grpSpPr bwMode="auto">
          <a:xfrm rot="16200000">
            <a:off x="5376070" y="2564607"/>
            <a:ext cx="2879725" cy="1439863"/>
            <a:chOff x="2267744" y="3140968"/>
            <a:chExt cx="2880320" cy="1440160"/>
          </a:xfrm>
        </p:grpSpPr>
        <p:sp>
          <p:nvSpPr>
            <p:cNvPr id="22" name="Rectangle 21">
              <a:extLst>
                <a:ext uri="{FF2B5EF4-FFF2-40B4-BE49-F238E27FC236}">
                  <a16:creationId xmlns:a16="http://schemas.microsoft.com/office/drawing/2014/main" id="{DD1354DA-6085-A061-97ED-3029386FA10A}"/>
                </a:ext>
              </a:extLst>
            </p:cNvPr>
            <p:cNvSpPr/>
            <p:nvPr/>
          </p:nvSpPr>
          <p:spPr>
            <a:xfrm>
              <a:off x="2267744" y="3140968"/>
              <a:ext cx="720874"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3" name="Rectangle 22">
              <a:extLst>
                <a:ext uri="{FF2B5EF4-FFF2-40B4-BE49-F238E27FC236}">
                  <a16:creationId xmlns:a16="http://schemas.microsoft.com/office/drawing/2014/main" id="{FA900A1E-CD83-7498-2F0F-0B17F8802DCC}"/>
                </a:ext>
              </a:extLst>
            </p:cNvPr>
            <p:cNvSpPr/>
            <p:nvPr/>
          </p:nvSpPr>
          <p:spPr>
            <a:xfrm>
              <a:off x="2990206" y="3140969"/>
              <a:ext cx="719287"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 name="Rectangle 23">
              <a:extLst>
                <a:ext uri="{FF2B5EF4-FFF2-40B4-BE49-F238E27FC236}">
                  <a16:creationId xmlns:a16="http://schemas.microsoft.com/office/drawing/2014/main" id="{88BC1A17-D56E-6E2B-7413-F53DDE0A9FF8}"/>
                </a:ext>
              </a:extLst>
            </p:cNvPr>
            <p:cNvSpPr/>
            <p:nvPr/>
          </p:nvSpPr>
          <p:spPr>
            <a:xfrm>
              <a:off x="3707903" y="3140968"/>
              <a:ext cx="720874"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5" name="Rectangle 24">
              <a:extLst>
                <a:ext uri="{FF2B5EF4-FFF2-40B4-BE49-F238E27FC236}">
                  <a16:creationId xmlns:a16="http://schemas.microsoft.com/office/drawing/2014/main" id="{AEE59B3A-0C8E-031B-E229-B7421894F639}"/>
                </a:ext>
              </a:extLst>
            </p:cNvPr>
            <p:cNvSpPr/>
            <p:nvPr/>
          </p:nvSpPr>
          <p:spPr>
            <a:xfrm>
              <a:off x="4430366" y="3140968"/>
              <a:ext cx="719286" cy="720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6" name="Rectangle 25">
              <a:extLst>
                <a:ext uri="{FF2B5EF4-FFF2-40B4-BE49-F238E27FC236}">
                  <a16:creationId xmlns:a16="http://schemas.microsoft.com/office/drawing/2014/main" id="{7AD6C250-1996-4D17-7C88-FCDCF7C45010}"/>
                </a:ext>
              </a:extLst>
            </p:cNvPr>
            <p:cNvSpPr/>
            <p:nvPr/>
          </p:nvSpPr>
          <p:spPr>
            <a:xfrm>
              <a:off x="3707903" y="3861841"/>
              <a:ext cx="720874" cy="719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7" name="ZoneTexte 26">
            <a:extLst>
              <a:ext uri="{FF2B5EF4-FFF2-40B4-BE49-F238E27FC236}">
                <a16:creationId xmlns:a16="http://schemas.microsoft.com/office/drawing/2014/main" id="{976DD0FC-9660-3AF7-417F-24721A046468}"/>
              </a:ext>
            </a:extLst>
          </p:cNvPr>
          <p:cNvSpPr txBox="1">
            <a:spLocks noChangeArrowheads="1"/>
          </p:cNvSpPr>
          <p:nvPr/>
        </p:nvSpPr>
        <p:spPr bwMode="auto">
          <a:xfrm>
            <a:off x="7248526" y="5300663"/>
            <a:ext cx="29511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a:t>Tous ces pentaminos sont identiques </a:t>
            </a:r>
          </a:p>
        </p:txBody>
      </p:sp>
      <p:sp>
        <p:nvSpPr>
          <p:cNvPr id="2" name="ZoneTexte 1">
            <a:extLst>
              <a:ext uri="{FF2B5EF4-FFF2-40B4-BE49-F238E27FC236}">
                <a16:creationId xmlns:a16="http://schemas.microsoft.com/office/drawing/2014/main" id="{C623C970-4117-946F-B259-6BBD405DF33E}"/>
              </a:ext>
            </a:extLst>
          </p:cNvPr>
          <p:cNvSpPr txBox="1"/>
          <p:nvPr/>
        </p:nvSpPr>
        <p:spPr>
          <a:xfrm>
            <a:off x="4201703" y="62674"/>
            <a:ext cx="441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fr-FR"/>
            </a:defPPr>
            <a:lvl1pPr>
              <a:spcBef>
                <a:spcPct val="50000"/>
              </a:spcBef>
              <a:defRPr sz="3200">
                <a:solidFill>
                  <a:srgbClr val="FF0000"/>
                </a:solidFill>
                <a:latin typeface="BoaScript" panose="00000400000000000000" pitchFamily="2"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fr-FR" dirty="0"/>
              <a:t>Les </a:t>
            </a:r>
            <a:r>
              <a:rPr lang="fr-FR" dirty="0" err="1"/>
              <a:t>pentaminos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e 6">
            <a:extLst>
              <a:ext uri="{FF2B5EF4-FFF2-40B4-BE49-F238E27FC236}">
                <a16:creationId xmlns:a16="http://schemas.microsoft.com/office/drawing/2014/main" id="{0B41DE9E-39D9-1859-6513-C0B9470864AF}"/>
              </a:ext>
            </a:extLst>
          </p:cNvPr>
          <p:cNvGrpSpPr>
            <a:grpSpLocks/>
          </p:cNvGrpSpPr>
          <p:nvPr/>
        </p:nvGrpSpPr>
        <p:grpSpPr bwMode="auto">
          <a:xfrm>
            <a:off x="1774826" y="549275"/>
            <a:ext cx="2881313" cy="719138"/>
            <a:chOff x="5292080" y="3429000"/>
            <a:chExt cx="2880320" cy="720080"/>
          </a:xfrm>
        </p:grpSpPr>
        <p:grpSp>
          <p:nvGrpSpPr>
            <p:cNvPr id="12316" name="Groupe 1">
              <a:extLst>
                <a:ext uri="{FF2B5EF4-FFF2-40B4-BE49-F238E27FC236}">
                  <a16:creationId xmlns:a16="http://schemas.microsoft.com/office/drawing/2014/main" id="{828D9515-C28C-2297-64D0-CEE3C60B9C14}"/>
                </a:ext>
              </a:extLst>
            </p:cNvPr>
            <p:cNvGrpSpPr>
              <a:grpSpLocks/>
            </p:cNvGrpSpPr>
            <p:nvPr/>
          </p:nvGrpSpPr>
          <p:grpSpPr bwMode="auto">
            <a:xfrm>
              <a:off x="5292080" y="3429000"/>
              <a:ext cx="2160240" cy="720080"/>
              <a:chOff x="5292080" y="3429000"/>
              <a:chExt cx="2160240" cy="720080"/>
            </a:xfrm>
          </p:grpSpPr>
          <p:sp>
            <p:nvSpPr>
              <p:cNvPr id="3" name="Rectangle 2">
                <a:extLst>
                  <a:ext uri="{FF2B5EF4-FFF2-40B4-BE49-F238E27FC236}">
                    <a16:creationId xmlns:a16="http://schemas.microsoft.com/office/drawing/2014/main" id="{6D471C0E-EF63-C08D-39C3-24F02EB32BB3}"/>
                  </a:ext>
                </a:extLst>
              </p:cNvPr>
              <p:cNvSpPr/>
              <p:nvPr/>
            </p:nvSpPr>
            <p:spPr>
              <a:xfrm>
                <a:off x="5292080" y="3429000"/>
                <a:ext cx="72047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 name="Rectangle 3">
                <a:extLst>
                  <a:ext uri="{FF2B5EF4-FFF2-40B4-BE49-F238E27FC236}">
                    <a16:creationId xmlns:a16="http://schemas.microsoft.com/office/drawing/2014/main" id="{A5D11FF6-8D8B-D539-AE47-DAE775AAF6B1}"/>
                  </a:ext>
                </a:extLst>
              </p:cNvPr>
              <p:cNvSpPr/>
              <p:nvPr/>
            </p:nvSpPr>
            <p:spPr>
              <a:xfrm>
                <a:off x="6012557" y="3429000"/>
                <a:ext cx="71889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Rectangle 4">
                <a:extLst>
                  <a:ext uri="{FF2B5EF4-FFF2-40B4-BE49-F238E27FC236}">
                    <a16:creationId xmlns:a16="http://schemas.microsoft.com/office/drawing/2014/main" id="{75920D19-EBEB-0C90-B40E-D966331821C3}"/>
                  </a:ext>
                </a:extLst>
              </p:cNvPr>
              <p:cNvSpPr/>
              <p:nvPr/>
            </p:nvSpPr>
            <p:spPr>
              <a:xfrm>
                <a:off x="6731447" y="3429000"/>
                <a:ext cx="72047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 name="Rectangle 5">
              <a:extLst>
                <a:ext uri="{FF2B5EF4-FFF2-40B4-BE49-F238E27FC236}">
                  <a16:creationId xmlns:a16="http://schemas.microsoft.com/office/drawing/2014/main" id="{931BB700-CB44-2DAD-0D45-DDDB6D299EE3}"/>
                </a:ext>
              </a:extLst>
            </p:cNvPr>
            <p:cNvSpPr/>
            <p:nvPr/>
          </p:nvSpPr>
          <p:spPr>
            <a:xfrm>
              <a:off x="7451923" y="3429000"/>
              <a:ext cx="72047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8" name="Groupe 33">
            <a:extLst>
              <a:ext uri="{FF2B5EF4-FFF2-40B4-BE49-F238E27FC236}">
                <a16:creationId xmlns:a16="http://schemas.microsoft.com/office/drawing/2014/main" id="{8D14D800-506A-73A0-E22F-1B7C32593663}"/>
              </a:ext>
            </a:extLst>
          </p:cNvPr>
          <p:cNvGrpSpPr>
            <a:grpSpLocks/>
          </p:cNvGrpSpPr>
          <p:nvPr/>
        </p:nvGrpSpPr>
        <p:grpSpPr bwMode="auto">
          <a:xfrm>
            <a:off x="6096001" y="549275"/>
            <a:ext cx="2879725" cy="719138"/>
            <a:chOff x="4572000" y="548680"/>
            <a:chExt cx="2880320" cy="720080"/>
          </a:xfrm>
        </p:grpSpPr>
        <p:grpSp>
          <p:nvGrpSpPr>
            <p:cNvPr id="12311" name="Groupe 7">
              <a:extLst>
                <a:ext uri="{FF2B5EF4-FFF2-40B4-BE49-F238E27FC236}">
                  <a16:creationId xmlns:a16="http://schemas.microsoft.com/office/drawing/2014/main" id="{48273112-C896-39CB-454F-60B90279F2ED}"/>
                </a:ext>
              </a:extLst>
            </p:cNvPr>
            <p:cNvGrpSpPr>
              <a:grpSpLocks/>
            </p:cNvGrpSpPr>
            <p:nvPr/>
          </p:nvGrpSpPr>
          <p:grpSpPr bwMode="auto">
            <a:xfrm>
              <a:off x="4572000" y="548680"/>
              <a:ext cx="2160240" cy="720080"/>
              <a:chOff x="5292080" y="3429000"/>
              <a:chExt cx="2160240" cy="720080"/>
            </a:xfrm>
          </p:grpSpPr>
          <p:sp>
            <p:nvSpPr>
              <p:cNvPr id="9" name="Rectangle 8">
                <a:extLst>
                  <a:ext uri="{FF2B5EF4-FFF2-40B4-BE49-F238E27FC236}">
                    <a16:creationId xmlns:a16="http://schemas.microsoft.com/office/drawing/2014/main" id="{AD119E38-CE6D-68EC-0783-01EE47D5FF51}"/>
                  </a:ext>
                </a:extLst>
              </p:cNvPr>
              <p:cNvSpPr/>
              <p:nvPr/>
            </p:nvSpPr>
            <p:spPr>
              <a:xfrm>
                <a:off x="5292080" y="3429000"/>
                <a:ext cx="72087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Rectangle 9">
                <a:extLst>
                  <a:ext uri="{FF2B5EF4-FFF2-40B4-BE49-F238E27FC236}">
                    <a16:creationId xmlns:a16="http://schemas.microsoft.com/office/drawing/2014/main" id="{97F911FE-8CB9-9C12-0031-D98DFE12B8E3}"/>
                  </a:ext>
                </a:extLst>
              </p:cNvPr>
              <p:cNvSpPr/>
              <p:nvPr/>
            </p:nvSpPr>
            <p:spPr>
              <a:xfrm>
                <a:off x="6012954" y="3429000"/>
                <a:ext cx="71928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 name="Rectangle 10">
                <a:extLst>
                  <a:ext uri="{FF2B5EF4-FFF2-40B4-BE49-F238E27FC236}">
                    <a16:creationId xmlns:a16="http://schemas.microsoft.com/office/drawing/2014/main" id="{9350C671-A4B6-A820-B80D-BF03E2FCF5F0}"/>
                  </a:ext>
                </a:extLst>
              </p:cNvPr>
              <p:cNvSpPr/>
              <p:nvPr/>
            </p:nvSpPr>
            <p:spPr>
              <a:xfrm>
                <a:off x="6732240" y="3429000"/>
                <a:ext cx="72087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2" name="Rectangle 11">
              <a:extLst>
                <a:ext uri="{FF2B5EF4-FFF2-40B4-BE49-F238E27FC236}">
                  <a16:creationId xmlns:a16="http://schemas.microsoft.com/office/drawing/2014/main" id="{19025261-B3FE-61B3-E14E-B8334489ACC0}"/>
                </a:ext>
              </a:extLst>
            </p:cNvPr>
            <p:cNvSpPr/>
            <p:nvPr/>
          </p:nvSpPr>
          <p:spPr>
            <a:xfrm>
              <a:off x="6733034" y="548680"/>
              <a:ext cx="71928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3" name="Rectangle 12">
            <a:extLst>
              <a:ext uri="{FF2B5EF4-FFF2-40B4-BE49-F238E27FC236}">
                <a16:creationId xmlns:a16="http://schemas.microsoft.com/office/drawing/2014/main" id="{B01E8A62-073B-F0FB-85FF-812EDFDD94BC}"/>
              </a:ext>
            </a:extLst>
          </p:cNvPr>
          <p:cNvSpPr/>
          <p:nvPr/>
        </p:nvSpPr>
        <p:spPr>
          <a:xfrm>
            <a:off x="8975726" y="549275"/>
            <a:ext cx="720725" cy="719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20" name="Groupe 34">
            <a:extLst>
              <a:ext uri="{FF2B5EF4-FFF2-40B4-BE49-F238E27FC236}">
                <a16:creationId xmlns:a16="http://schemas.microsoft.com/office/drawing/2014/main" id="{A07B5E6A-8B1F-F6C9-7F8A-6B06F0F3F980}"/>
              </a:ext>
            </a:extLst>
          </p:cNvPr>
          <p:cNvGrpSpPr>
            <a:grpSpLocks/>
          </p:cNvGrpSpPr>
          <p:nvPr/>
        </p:nvGrpSpPr>
        <p:grpSpPr bwMode="auto">
          <a:xfrm>
            <a:off x="6096001" y="1989139"/>
            <a:ext cx="2879725" cy="719137"/>
            <a:chOff x="4572000" y="1988840"/>
            <a:chExt cx="2880320" cy="720080"/>
          </a:xfrm>
        </p:grpSpPr>
        <p:grpSp>
          <p:nvGrpSpPr>
            <p:cNvPr id="12306" name="Groupe 13">
              <a:extLst>
                <a:ext uri="{FF2B5EF4-FFF2-40B4-BE49-F238E27FC236}">
                  <a16:creationId xmlns:a16="http://schemas.microsoft.com/office/drawing/2014/main" id="{11CB9E23-4AC2-DA7B-AAFF-C50931E763D7}"/>
                </a:ext>
              </a:extLst>
            </p:cNvPr>
            <p:cNvGrpSpPr>
              <a:grpSpLocks/>
            </p:cNvGrpSpPr>
            <p:nvPr/>
          </p:nvGrpSpPr>
          <p:grpSpPr bwMode="auto">
            <a:xfrm>
              <a:off x="4572000" y="1988840"/>
              <a:ext cx="2160240" cy="720080"/>
              <a:chOff x="5292080" y="3429000"/>
              <a:chExt cx="2160240" cy="720080"/>
            </a:xfrm>
          </p:grpSpPr>
          <p:sp>
            <p:nvSpPr>
              <p:cNvPr id="15" name="Rectangle 14">
                <a:extLst>
                  <a:ext uri="{FF2B5EF4-FFF2-40B4-BE49-F238E27FC236}">
                    <a16:creationId xmlns:a16="http://schemas.microsoft.com/office/drawing/2014/main" id="{CF4B743A-E3D2-845A-170F-6F94621CF5A1}"/>
                  </a:ext>
                </a:extLst>
              </p:cNvPr>
              <p:cNvSpPr/>
              <p:nvPr/>
            </p:nvSpPr>
            <p:spPr>
              <a:xfrm>
                <a:off x="5292080" y="3429000"/>
                <a:ext cx="72087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 name="Rectangle 15">
                <a:extLst>
                  <a:ext uri="{FF2B5EF4-FFF2-40B4-BE49-F238E27FC236}">
                    <a16:creationId xmlns:a16="http://schemas.microsoft.com/office/drawing/2014/main" id="{C8BA1DAE-4761-A2CB-5FFE-9128A7A38C26}"/>
                  </a:ext>
                </a:extLst>
              </p:cNvPr>
              <p:cNvSpPr/>
              <p:nvPr/>
            </p:nvSpPr>
            <p:spPr>
              <a:xfrm>
                <a:off x="6012954" y="3429000"/>
                <a:ext cx="71928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 name="Rectangle 16">
                <a:extLst>
                  <a:ext uri="{FF2B5EF4-FFF2-40B4-BE49-F238E27FC236}">
                    <a16:creationId xmlns:a16="http://schemas.microsoft.com/office/drawing/2014/main" id="{DA10C053-9E34-1089-D450-F7848CB65255}"/>
                  </a:ext>
                </a:extLst>
              </p:cNvPr>
              <p:cNvSpPr/>
              <p:nvPr/>
            </p:nvSpPr>
            <p:spPr>
              <a:xfrm>
                <a:off x="6732240" y="3429000"/>
                <a:ext cx="72087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8" name="Rectangle 17">
              <a:extLst>
                <a:ext uri="{FF2B5EF4-FFF2-40B4-BE49-F238E27FC236}">
                  <a16:creationId xmlns:a16="http://schemas.microsoft.com/office/drawing/2014/main" id="{91251C9F-ADC5-4FDA-4A75-84A3EA3CFAA1}"/>
                </a:ext>
              </a:extLst>
            </p:cNvPr>
            <p:cNvSpPr/>
            <p:nvPr/>
          </p:nvSpPr>
          <p:spPr>
            <a:xfrm>
              <a:off x="6733034" y="1988840"/>
              <a:ext cx="71928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9" name="Rectangle 18">
            <a:extLst>
              <a:ext uri="{FF2B5EF4-FFF2-40B4-BE49-F238E27FC236}">
                <a16:creationId xmlns:a16="http://schemas.microsoft.com/office/drawing/2014/main" id="{B0D983F7-7784-AEBD-4052-56C49FF9A409}"/>
              </a:ext>
            </a:extLst>
          </p:cNvPr>
          <p:cNvSpPr/>
          <p:nvPr/>
        </p:nvSpPr>
        <p:spPr>
          <a:xfrm>
            <a:off x="8256589" y="2708276"/>
            <a:ext cx="719137"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29" name="Groupe 35">
            <a:extLst>
              <a:ext uri="{FF2B5EF4-FFF2-40B4-BE49-F238E27FC236}">
                <a16:creationId xmlns:a16="http://schemas.microsoft.com/office/drawing/2014/main" id="{C4431FF6-A94A-6C6A-73FB-5DC7F8706A18}"/>
              </a:ext>
            </a:extLst>
          </p:cNvPr>
          <p:cNvGrpSpPr>
            <a:grpSpLocks/>
          </p:cNvGrpSpPr>
          <p:nvPr/>
        </p:nvGrpSpPr>
        <p:grpSpPr bwMode="auto">
          <a:xfrm>
            <a:off x="2495551" y="3429001"/>
            <a:ext cx="2879725" cy="720725"/>
            <a:chOff x="971600" y="3429000"/>
            <a:chExt cx="2880320" cy="720080"/>
          </a:xfrm>
        </p:grpSpPr>
        <p:grpSp>
          <p:nvGrpSpPr>
            <p:cNvPr id="12301" name="Groupe 19">
              <a:extLst>
                <a:ext uri="{FF2B5EF4-FFF2-40B4-BE49-F238E27FC236}">
                  <a16:creationId xmlns:a16="http://schemas.microsoft.com/office/drawing/2014/main" id="{1D78C47A-86E8-BA3D-8E5B-9605D1B5C067}"/>
                </a:ext>
              </a:extLst>
            </p:cNvPr>
            <p:cNvGrpSpPr>
              <a:grpSpLocks/>
            </p:cNvGrpSpPr>
            <p:nvPr/>
          </p:nvGrpSpPr>
          <p:grpSpPr bwMode="auto">
            <a:xfrm>
              <a:off x="971600" y="3429000"/>
              <a:ext cx="2160240" cy="720080"/>
              <a:chOff x="5292080" y="3429000"/>
              <a:chExt cx="2160240" cy="720080"/>
            </a:xfrm>
          </p:grpSpPr>
          <p:sp>
            <p:nvSpPr>
              <p:cNvPr id="21" name="Rectangle 20">
                <a:extLst>
                  <a:ext uri="{FF2B5EF4-FFF2-40B4-BE49-F238E27FC236}">
                    <a16:creationId xmlns:a16="http://schemas.microsoft.com/office/drawing/2014/main" id="{3F3ABCCB-4898-6D80-5F9E-75CB4F663B31}"/>
                  </a:ext>
                </a:extLst>
              </p:cNvPr>
              <p:cNvSpPr/>
              <p:nvPr/>
            </p:nvSpPr>
            <p:spPr>
              <a:xfrm>
                <a:off x="5292080" y="3429000"/>
                <a:ext cx="72087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 name="Rectangle 21">
                <a:extLst>
                  <a:ext uri="{FF2B5EF4-FFF2-40B4-BE49-F238E27FC236}">
                    <a16:creationId xmlns:a16="http://schemas.microsoft.com/office/drawing/2014/main" id="{0FDDADA9-3789-8CDD-715A-9AAF35878417}"/>
                  </a:ext>
                </a:extLst>
              </p:cNvPr>
              <p:cNvSpPr/>
              <p:nvPr/>
            </p:nvSpPr>
            <p:spPr>
              <a:xfrm>
                <a:off x="6012954" y="3429000"/>
                <a:ext cx="719287"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3" name="Rectangle 22">
                <a:extLst>
                  <a:ext uri="{FF2B5EF4-FFF2-40B4-BE49-F238E27FC236}">
                    <a16:creationId xmlns:a16="http://schemas.microsoft.com/office/drawing/2014/main" id="{FC802EBD-399D-BB69-F4D0-D27AB732CCF5}"/>
                  </a:ext>
                </a:extLst>
              </p:cNvPr>
              <p:cNvSpPr/>
              <p:nvPr/>
            </p:nvSpPr>
            <p:spPr>
              <a:xfrm>
                <a:off x="6732240" y="3429000"/>
                <a:ext cx="72087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4" name="Rectangle 23">
              <a:extLst>
                <a:ext uri="{FF2B5EF4-FFF2-40B4-BE49-F238E27FC236}">
                  <a16:creationId xmlns:a16="http://schemas.microsoft.com/office/drawing/2014/main" id="{A45E7C0A-BCC9-1BF8-6D4A-8A5AB97C06BC}"/>
                </a:ext>
              </a:extLst>
            </p:cNvPr>
            <p:cNvSpPr/>
            <p:nvPr/>
          </p:nvSpPr>
          <p:spPr>
            <a:xfrm>
              <a:off x="3132634" y="3429000"/>
              <a:ext cx="71928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5" name="Rectangle 24">
            <a:extLst>
              <a:ext uri="{FF2B5EF4-FFF2-40B4-BE49-F238E27FC236}">
                <a16:creationId xmlns:a16="http://schemas.microsoft.com/office/drawing/2014/main" id="{C753AA31-FB86-2D44-969B-37BB563858E4}"/>
              </a:ext>
            </a:extLst>
          </p:cNvPr>
          <p:cNvSpPr/>
          <p:nvPr/>
        </p:nvSpPr>
        <p:spPr>
          <a:xfrm>
            <a:off x="3935414" y="4149725"/>
            <a:ext cx="720725" cy="719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27" name="Connecteur droit avec flèche 26">
            <a:extLst>
              <a:ext uri="{FF2B5EF4-FFF2-40B4-BE49-F238E27FC236}">
                <a16:creationId xmlns:a16="http://schemas.microsoft.com/office/drawing/2014/main" id="{13562811-BF30-1149-86B6-222F968FC993}"/>
              </a:ext>
            </a:extLst>
          </p:cNvPr>
          <p:cNvCxnSpPr/>
          <p:nvPr/>
        </p:nvCxnSpPr>
        <p:spPr>
          <a:xfrm>
            <a:off x="4943476" y="908050"/>
            <a:ext cx="936625"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26B12035-8A78-EA7E-D008-44A549F66E7C}"/>
              </a:ext>
            </a:extLst>
          </p:cNvPr>
          <p:cNvCxnSpPr/>
          <p:nvPr/>
        </p:nvCxnSpPr>
        <p:spPr>
          <a:xfrm>
            <a:off x="4800600" y="1412876"/>
            <a:ext cx="935038" cy="100806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D1FFE66D-6F92-EEEF-A8FE-C418B309A65A}"/>
              </a:ext>
            </a:extLst>
          </p:cNvPr>
          <p:cNvCxnSpPr/>
          <p:nvPr/>
        </p:nvCxnSpPr>
        <p:spPr>
          <a:xfrm>
            <a:off x="3503614" y="1557338"/>
            <a:ext cx="720725" cy="17272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F018BB1A-5FDD-C79C-15F1-1ED88BE266F7}"/>
              </a:ext>
            </a:extLst>
          </p:cNvPr>
          <p:cNvSpPr txBox="1">
            <a:spLocks noChangeArrowheads="1"/>
          </p:cNvSpPr>
          <p:nvPr/>
        </p:nvSpPr>
        <p:spPr bwMode="auto">
          <a:xfrm>
            <a:off x="6816725" y="5013326"/>
            <a:ext cx="3600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sz="2400"/>
              <a:t>VOICI 3 PENTAMINOS ISSUS DU PREMIER TETRAMINO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5" grpId="0" animBg="1"/>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e 62">
            <a:extLst>
              <a:ext uri="{FF2B5EF4-FFF2-40B4-BE49-F238E27FC236}">
                <a16:creationId xmlns:a16="http://schemas.microsoft.com/office/drawing/2014/main" id="{A024E4B3-5E9D-7DF3-6E76-BA71FED09535}"/>
              </a:ext>
            </a:extLst>
          </p:cNvPr>
          <p:cNvGrpSpPr>
            <a:grpSpLocks/>
          </p:cNvGrpSpPr>
          <p:nvPr/>
        </p:nvGrpSpPr>
        <p:grpSpPr bwMode="auto">
          <a:xfrm>
            <a:off x="5232400" y="2708276"/>
            <a:ext cx="1727200" cy="1152525"/>
            <a:chOff x="251520" y="836712"/>
            <a:chExt cx="1728192" cy="1152128"/>
          </a:xfrm>
        </p:grpSpPr>
        <p:grpSp>
          <p:nvGrpSpPr>
            <p:cNvPr id="13390" name="Groupe 1">
              <a:extLst>
                <a:ext uri="{FF2B5EF4-FFF2-40B4-BE49-F238E27FC236}">
                  <a16:creationId xmlns:a16="http://schemas.microsoft.com/office/drawing/2014/main" id="{239D299B-E848-F5B0-C48B-9AF5F32DBF8C}"/>
                </a:ext>
              </a:extLst>
            </p:cNvPr>
            <p:cNvGrpSpPr>
              <a:grpSpLocks/>
            </p:cNvGrpSpPr>
            <p:nvPr/>
          </p:nvGrpSpPr>
          <p:grpSpPr bwMode="auto">
            <a:xfrm>
              <a:off x="251520" y="1412776"/>
              <a:ext cx="1728192" cy="576064"/>
              <a:chOff x="6012160" y="1988840"/>
              <a:chExt cx="2160240" cy="720080"/>
            </a:xfrm>
          </p:grpSpPr>
          <p:sp>
            <p:nvSpPr>
              <p:cNvPr id="3" name="Rectangle 2">
                <a:extLst>
                  <a:ext uri="{FF2B5EF4-FFF2-40B4-BE49-F238E27FC236}">
                    <a16:creationId xmlns:a16="http://schemas.microsoft.com/office/drawing/2014/main" id="{9372BA98-860B-D32E-22E5-031FF985B114}"/>
                  </a:ext>
                </a:extLst>
              </p:cNvPr>
              <p:cNvSpPr/>
              <p:nvPr/>
            </p:nvSpPr>
            <p:spPr>
              <a:xfrm>
                <a:off x="6012160" y="1988840"/>
                <a:ext cx="720742"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 name="Rectangle 3">
                <a:extLst>
                  <a:ext uri="{FF2B5EF4-FFF2-40B4-BE49-F238E27FC236}">
                    <a16:creationId xmlns:a16="http://schemas.microsoft.com/office/drawing/2014/main" id="{B7D25358-0B8F-04E7-E4C3-EB6F73C97A17}"/>
                  </a:ext>
                </a:extLst>
              </p:cNvPr>
              <p:cNvSpPr/>
              <p:nvPr/>
            </p:nvSpPr>
            <p:spPr>
              <a:xfrm>
                <a:off x="6732902" y="1988840"/>
                <a:ext cx="718756"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Rectangle 4">
                <a:extLst>
                  <a:ext uri="{FF2B5EF4-FFF2-40B4-BE49-F238E27FC236}">
                    <a16:creationId xmlns:a16="http://schemas.microsoft.com/office/drawing/2014/main" id="{B589E187-9637-50AE-5157-2A37ECEB752B}"/>
                  </a:ext>
                </a:extLst>
              </p:cNvPr>
              <p:cNvSpPr/>
              <p:nvPr/>
            </p:nvSpPr>
            <p:spPr>
              <a:xfrm>
                <a:off x="7451659" y="1988840"/>
                <a:ext cx="720741"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 name="Rectangle 5">
              <a:extLst>
                <a:ext uri="{FF2B5EF4-FFF2-40B4-BE49-F238E27FC236}">
                  <a16:creationId xmlns:a16="http://schemas.microsoft.com/office/drawing/2014/main" id="{5C906007-C0D2-5456-B1D4-129DAFFC4323}"/>
                </a:ext>
              </a:extLst>
            </p:cNvPr>
            <p:cNvSpPr/>
            <p:nvPr/>
          </p:nvSpPr>
          <p:spPr>
            <a:xfrm>
              <a:off x="251520" y="836712"/>
              <a:ext cx="57659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4" name="Rectangle 63">
            <a:extLst>
              <a:ext uri="{FF2B5EF4-FFF2-40B4-BE49-F238E27FC236}">
                <a16:creationId xmlns:a16="http://schemas.microsoft.com/office/drawing/2014/main" id="{2B6DF332-60F5-8121-5CFF-A50C4224072B}"/>
              </a:ext>
            </a:extLst>
          </p:cNvPr>
          <p:cNvSpPr/>
          <p:nvPr/>
        </p:nvSpPr>
        <p:spPr>
          <a:xfrm>
            <a:off x="4008439" y="404813"/>
            <a:ext cx="574675" cy="5762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8" name="Groupe 64">
            <a:extLst>
              <a:ext uri="{FF2B5EF4-FFF2-40B4-BE49-F238E27FC236}">
                <a16:creationId xmlns:a16="http://schemas.microsoft.com/office/drawing/2014/main" id="{3E03900C-EC9F-6D86-83E4-C7DDE1F33AD7}"/>
              </a:ext>
            </a:extLst>
          </p:cNvPr>
          <p:cNvGrpSpPr>
            <a:grpSpLocks/>
          </p:cNvGrpSpPr>
          <p:nvPr/>
        </p:nvGrpSpPr>
        <p:grpSpPr bwMode="auto">
          <a:xfrm>
            <a:off x="7896225" y="476251"/>
            <a:ext cx="1728788" cy="1152525"/>
            <a:chOff x="251520" y="836712"/>
            <a:chExt cx="1728192" cy="1152128"/>
          </a:xfrm>
        </p:grpSpPr>
        <p:grpSp>
          <p:nvGrpSpPr>
            <p:cNvPr id="13385" name="Groupe 1">
              <a:extLst>
                <a:ext uri="{FF2B5EF4-FFF2-40B4-BE49-F238E27FC236}">
                  <a16:creationId xmlns:a16="http://schemas.microsoft.com/office/drawing/2014/main" id="{1D7ABED1-47B1-7C9B-CE81-AC30272AAAE9}"/>
                </a:ext>
              </a:extLst>
            </p:cNvPr>
            <p:cNvGrpSpPr>
              <a:grpSpLocks/>
            </p:cNvGrpSpPr>
            <p:nvPr/>
          </p:nvGrpSpPr>
          <p:grpSpPr bwMode="auto">
            <a:xfrm>
              <a:off x="251520" y="1412776"/>
              <a:ext cx="1728192" cy="576064"/>
              <a:chOff x="6012160" y="1988840"/>
              <a:chExt cx="2160240" cy="720080"/>
            </a:xfrm>
          </p:grpSpPr>
          <p:sp>
            <p:nvSpPr>
              <p:cNvPr id="68" name="Rectangle 2">
                <a:extLst>
                  <a:ext uri="{FF2B5EF4-FFF2-40B4-BE49-F238E27FC236}">
                    <a16:creationId xmlns:a16="http://schemas.microsoft.com/office/drawing/2014/main" id="{9812B72B-902A-D69C-488A-5658B9E5D43C}"/>
                  </a:ext>
                </a:extLst>
              </p:cNvPr>
              <p:cNvSpPr/>
              <p:nvPr/>
            </p:nvSpPr>
            <p:spPr>
              <a:xfrm>
                <a:off x="601216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9" name="Rectangle 68">
                <a:extLst>
                  <a:ext uri="{FF2B5EF4-FFF2-40B4-BE49-F238E27FC236}">
                    <a16:creationId xmlns:a16="http://schemas.microsoft.com/office/drawing/2014/main" id="{782B805C-C7E8-C9C4-FA03-12C48F2293C4}"/>
                  </a:ext>
                </a:extLst>
              </p:cNvPr>
              <p:cNvSpPr/>
              <p:nvPr/>
            </p:nvSpPr>
            <p:spPr>
              <a:xfrm>
                <a:off x="6732240" y="1988840"/>
                <a:ext cx="720079"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0" name="Rectangle 69">
                <a:extLst>
                  <a:ext uri="{FF2B5EF4-FFF2-40B4-BE49-F238E27FC236}">
                    <a16:creationId xmlns:a16="http://schemas.microsoft.com/office/drawing/2014/main" id="{5C7ECDC8-AFF8-1697-AD82-06C00FB97569}"/>
                  </a:ext>
                </a:extLst>
              </p:cNvPr>
              <p:cNvSpPr/>
              <p:nvPr/>
            </p:nvSpPr>
            <p:spPr>
              <a:xfrm>
                <a:off x="745232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67" name="Rectangle 66">
              <a:extLst>
                <a:ext uri="{FF2B5EF4-FFF2-40B4-BE49-F238E27FC236}">
                  <a16:creationId xmlns:a16="http://schemas.microsoft.com/office/drawing/2014/main" id="{6A6B1408-9C01-DE45-9C37-C4B3E503A3E2}"/>
                </a:ext>
              </a:extLst>
            </p:cNvPr>
            <p:cNvSpPr/>
            <p:nvPr/>
          </p:nvSpPr>
          <p:spPr>
            <a:xfrm>
              <a:off x="251520" y="836712"/>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71" name="Rectangle 70">
            <a:extLst>
              <a:ext uri="{FF2B5EF4-FFF2-40B4-BE49-F238E27FC236}">
                <a16:creationId xmlns:a16="http://schemas.microsoft.com/office/drawing/2014/main" id="{C8BC653D-596F-EC53-2AA6-3F74C4C1DE9D}"/>
              </a:ext>
            </a:extLst>
          </p:cNvPr>
          <p:cNvSpPr/>
          <p:nvPr/>
        </p:nvSpPr>
        <p:spPr>
          <a:xfrm>
            <a:off x="6743701" y="549276"/>
            <a:ext cx="576263"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0" name="Groupe 71">
            <a:extLst>
              <a:ext uri="{FF2B5EF4-FFF2-40B4-BE49-F238E27FC236}">
                <a16:creationId xmlns:a16="http://schemas.microsoft.com/office/drawing/2014/main" id="{63A1BBFF-6602-03DD-AE49-8F1F3A8B5C01}"/>
              </a:ext>
            </a:extLst>
          </p:cNvPr>
          <p:cNvGrpSpPr>
            <a:grpSpLocks/>
          </p:cNvGrpSpPr>
          <p:nvPr/>
        </p:nvGrpSpPr>
        <p:grpSpPr bwMode="auto">
          <a:xfrm>
            <a:off x="3432175" y="404814"/>
            <a:ext cx="1727200" cy="1152525"/>
            <a:chOff x="251520" y="836712"/>
            <a:chExt cx="1728192" cy="1152128"/>
          </a:xfrm>
        </p:grpSpPr>
        <p:grpSp>
          <p:nvGrpSpPr>
            <p:cNvPr id="13380" name="Groupe 1">
              <a:extLst>
                <a:ext uri="{FF2B5EF4-FFF2-40B4-BE49-F238E27FC236}">
                  <a16:creationId xmlns:a16="http://schemas.microsoft.com/office/drawing/2014/main" id="{475A51D6-76D0-4101-178C-0C875BE5AC5A}"/>
                </a:ext>
              </a:extLst>
            </p:cNvPr>
            <p:cNvGrpSpPr>
              <a:grpSpLocks/>
            </p:cNvGrpSpPr>
            <p:nvPr/>
          </p:nvGrpSpPr>
          <p:grpSpPr bwMode="auto">
            <a:xfrm>
              <a:off x="251520" y="1412776"/>
              <a:ext cx="1728192" cy="576064"/>
              <a:chOff x="6012160" y="1988840"/>
              <a:chExt cx="2160240" cy="720080"/>
            </a:xfrm>
          </p:grpSpPr>
          <p:sp>
            <p:nvSpPr>
              <p:cNvPr id="75" name="Rectangle 2">
                <a:extLst>
                  <a:ext uri="{FF2B5EF4-FFF2-40B4-BE49-F238E27FC236}">
                    <a16:creationId xmlns:a16="http://schemas.microsoft.com/office/drawing/2014/main" id="{31EB5EB4-3601-32AD-13CB-A8CF71743BC4}"/>
                  </a:ext>
                </a:extLst>
              </p:cNvPr>
              <p:cNvSpPr/>
              <p:nvPr/>
            </p:nvSpPr>
            <p:spPr>
              <a:xfrm>
                <a:off x="6012160" y="1988839"/>
                <a:ext cx="72074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6" name="Rectangle 75">
                <a:extLst>
                  <a:ext uri="{FF2B5EF4-FFF2-40B4-BE49-F238E27FC236}">
                    <a16:creationId xmlns:a16="http://schemas.microsoft.com/office/drawing/2014/main" id="{6B3285AD-E82E-DEB6-BA39-6C3018E6561C}"/>
                  </a:ext>
                </a:extLst>
              </p:cNvPr>
              <p:cNvSpPr/>
              <p:nvPr/>
            </p:nvSpPr>
            <p:spPr>
              <a:xfrm>
                <a:off x="6732902" y="1988839"/>
                <a:ext cx="7187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7" name="Rectangle 76">
                <a:extLst>
                  <a:ext uri="{FF2B5EF4-FFF2-40B4-BE49-F238E27FC236}">
                    <a16:creationId xmlns:a16="http://schemas.microsoft.com/office/drawing/2014/main" id="{57C55744-A9EB-A23D-307E-FDDB9DF6AEB1}"/>
                  </a:ext>
                </a:extLst>
              </p:cNvPr>
              <p:cNvSpPr/>
              <p:nvPr/>
            </p:nvSpPr>
            <p:spPr>
              <a:xfrm>
                <a:off x="7451659" y="1988839"/>
                <a:ext cx="72074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74" name="Rectangle 73">
              <a:extLst>
                <a:ext uri="{FF2B5EF4-FFF2-40B4-BE49-F238E27FC236}">
                  <a16:creationId xmlns:a16="http://schemas.microsoft.com/office/drawing/2014/main" id="{4C1BDBB2-D491-5F87-A99C-15D413855F1B}"/>
                </a:ext>
              </a:extLst>
            </p:cNvPr>
            <p:cNvSpPr/>
            <p:nvPr/>
          </p:nvSpPr>
          <p:spPr>
            <a:xfrm>
              <a:off x="251520" y="836712"/>
              <a:ext cx="57659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2" name="Groupe 77">
            <a:extLst>
              <a:ext uri="{FF2B5EF4-FFF2-40B4-BE49-F238E27FC236}">
                <a16:creationId xmlns:a16="http://schemas.microsoft.com/office/drawing/2014/main" id="{5B95C16E-79BC-B9A3-3A03-353A5FB13787}"/>
              </a:ext>
            </a:extLst>
          </p:cNvPr>
          <p:cNvGrpSpPr>
            <a:grpSpLocks/>
          </p:cNvGrpSpPr>
          <p:nvPr/>
        </p:nvGrpSpPr>
        <p:grpSpPr bwMode="auto">
          <a:xfrm>
            <a:off x="5591175" y="549275"/>
            <a:ext cx="1728788" cy="1150938"/>
            <a:chOff x="251520" y="836712"/>
            <a:chExt cx="1728192" cy="1152128"/>
          </a:xfrm>
        </p:grpSpPr>
        <p:grpSp>
          <p:nvGrpSpPr>
            <p:cNvPr id="13375" name="Groupe 1">
              <a:extLst>
                <a:ext uri="{FF2B5EF4-FFF2-40B4-BE49-F238E27FC236}">
                  <a16:creationId xmlns:a16="http://schemas.microsoft.com/office/drawing/2014/main" id="{23B51888-F6CD-32C6-9A54-D3F6B9C674B5}"/>
                </a:ext>
              </a:extLst>
            </p:cNvPr>
            <p:cNvGrpSpPr>
              <a:grpSpLocks/>
            </p:cNvGrpSpPr>
            <p:nvPr/>
          </p:nvGrpSpPr>
          <p:grpSpPr bwMode="auto">
            <a:xfrm>
              <a:off x="251520" y="1412776"/>
              <a:ext cx="1728192" cy="576064"/>
              <a:chOff x="6012160" y="1988840"/>
              <a:chExt cx="2160240" cy="720080"/>
            </a:xfrm>
          </p:grpSpPr>
          <p:sp>
            <p:nvSpPr>
              <p:cNvPr id="81" name="Rectangle 2">
                <a:extLst>
                  <a:ext uri="{FF2B5EF4-FFF2-40B4-BE49-F238E27FC236}">
                    <a16:creationId xmlns:a16="http://schemas.microsoft.com/office/drawing/2014/main" id="{46E97463-3745-2F24-18E0-B56B6461B52D}"/>
                  </a:ext>
                </a:extLst>
              </p:cNvPr>
              <p:cNvSpPr/>
              <p:nvPr/>
            </p:nvSpPr>
            <p:spPr>
              <a:xfrm>
                <a:off x="6012160" y="1989834"/>
                <a:ext cx="720080" cy="7190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2" name="Rectangle 81">
                <a:extLst>
                  <a:ext uri="{FF2B5EF4-FFF2-40B4-BE49-F238E27FC236}">
                    <a16:creationId xmlns:a16="http://schemas.microsoft.com/office/drawing/2014/main" id="{A6D14221-107F-780A-4F34-61999AF3CC10}"/>
                  </a:ext>
                </a:extLst>
              </p:cNvPr>
              <p:cNvSpPr/>
              <p:nvPr/>
            </p:nvSpPr>
            <p:spPr>
              <a:xfrm>
                <a:off x="6732240" y="1989834"/>
                <a:ext cx="720079" cy="7190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3" name="Rectangle 82">
                <a:extLst>
                  <a:ext uri="{FF2B5EF4-FFF2-40B4-BE49-F238E27FC236}">
                    <a16:creationId xmlns:a16="http://schemas.microsoft.com/office/drawing/2014/main" id="{F6508B07-8077-B900-075D-FDB992862118}"/>
                  </a:ext>
                </a:extLst>
              </p:cNvPr>
              <p:cNvSpPr/>
              <p:nvPr/>
            </p:nvSpPr>
            <p:spPr>
              <a:xfrm>
                <a:off x="7452320" y="1989834"/>
                <a:ext cx="720080" cy="7190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80" name="Rectangle 79">
              <a:extLst>
                <a:ext uri="{FF2B5EF4-FFF2-40B4-BE49-F238E27FC236}">
                  <a16:creationId xmlns:a16="http://schemas.microsoft.com/office/drawing/2014/main" id="{00A36C77-3AA1-AAFA-84E6-770D1DA3902B}"/>
                </a:ext>
              </a:extLst>
            </p:cNvPr>
            <p:cNvSpPr/>
            <p:nvPr/>
          </p:nvSpPr>
          <p:spPr>
            <a:xfrm>
              <a:off x="251520" y="836712"/>
              <a:ext cx="576064" cy="5768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84" name="Rectangle 83">
            <a:extLst>
              <a:ext uri="{FF2B5EF4-FFF2-40B4-BE49-F238E27FC236}">
                <a16:creationId xmlns:a16="http://schemas.microsoft.com/office/drawing/2014/main" id="{9CD04661-F2D9-981C-7E98-336316221BD7}"/>
              </a:ext>
            </a:extLst>
          </p:cNvPr>
          <p:cNvSpPr/>
          <p:nvPr/>
        </p:nvSpPr>
        <p:spPr>
          <a:xfrm>
            <a:off x="9625014" y="1052513"/>
            <a:ext cx="574675" cy="5762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4" name="Groupe 84">
            <a:extLst>
              <a:ext uri="{FF2B5EF4-FFF2-40B4-BE49-F238E27FC236}">
                <a16:creationId xmlns:a16="http://schemas.microsoft.com/office/drawing/2014/main" id="{872484F0-4DEC-6A0F-8610-2F6DD372260A}"/>
              </a:ext>
            </a:extLst>
          </p:cNvPr>
          <p:cNvGrpSpPr>
            <a:grpSpLocks/>
          </p:cNvGrpSpPr>
          <p:nvPr/>
        </p:nvGrpSpPr>
        <p:grpSpPr bwMode="auto">
          <a:xfrm>
            <a:off x="8112125" y="2060576"/>
            <a:ext cx="1728788" cy="1152525"/>
            <a:chOff x="251520" y="836712"/>
            <a:chExt cx="1728192" cy="1152128"/>
          </a:xfrm>
        </p:grpSpPr>
        <p:grpSp>
          <p:nvGrpSpPr>
            <p:cNvPr id="13370" name="Groupe 1">
              <a:extLst>
                <a:ext uri="{FF2B5EF4-FFF2-40B4-BE49-F238E27FC236}">
                  <a16:creationId xmlns:a16="http://schemas.microsoft.com/office/drawing/2014/main" id="{4C44D711-6594-C641-16CF-708E94FC23CA}"/>
                </a:ext>
              </a:extLst>
            </p:cNvPr>
            <p:cNvGrpSpPr>
              <a:grpSpLocks/>
            </p:cNvGrpSpPr>
            <p:nvPr/>
          </p:nvGrpSpPr>
          <p:grpSpPr bwMode="auto">
            <a:xfrm>
              <a:off x="251520" y="1412776"/>
              <a:ext cx="1728192" cy="576064"/>
              <a:chOff x="6012160" y="1988840"/>
              <a:chExt cx="2160240" cy="720080"/>
            </a:xfrm>
          </p:grpSpPr>
          <p:sp>
            <p:nvSpPr>
              <p:cNvPr id="88" name="Rectangle 2">
                <a:extLst>
                  <a:ext uri="{FF2B5EF4-FFF2-40B4-BE49-F238E27FC236}">
                    <a16:creationId xmlns:a16="http://schemas.microsoft.com/office/drawing/2014/main" id="{B367ABF0-C0F3-F44D-BA57-7191AC5204B0}"/>
                  </a:ext>
                </a:extLst>
              </p:cNvPr>
              <p:cNvSpPr/>
              <p:nvPr/>
            </p:nvSpPr>
            <p:spPr>
              <a:xfrm>
                <a:off x="601216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9" name="Rectangle 88">
                <a:extLst>
                  <a:ext uri="{FF2B5EF4-FFF2-40B4-BE49-F238E27FC236}">
                    <a16:creationId xmlns:a16="http://schemas.microsoft.com/office/drawing/2014/main" id="{A3C37B58-7C5B-8A26-7003-A45D21825EA0}"/>
                  </a:ext>
                </a:extLst>
              </p:cNvPr>
              <p:cNvSpPr/>
              <p:nvPr/>
            </p:nvSpPr>
            <p:spPr>
              <a:xfrm>
                <a:off x="6732240" y="1988840"/>
                <a:ext cx="720079"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0" name="Rectangle 89">
                <a:extLst>
                  <a:ext uri="{FF2B5EF4-FFF2-40B4-BE49-F238E27FC236}">
                    <a16:creationId xmlns:a16="http://schemas.microsoft.com/office/drawing/2014/main" id="{DE9B6F99-D2C8-0E45-7D21-4ACAEC040686}"/>
                  </a:ext>
                </a:extLst>
              </p:cNvPr>
              <p:cNvSpPr/>
              <p:nvPr/>
            </p:nvSpPr>
            <p:spPr>
              <a:xfrm>
                <a:off x="745232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87" name="Rectangle 86">
              <a:extLst>
                <a:ext uri="{FF2B5EF4-FFF2-40B4-BE49-F238E27FC236}">
                  <a16:creationId xmlns:a16="http://schemas.microsoft.com/office/drawing/2014/main" id="{F757C275-75F7-2F9E-5EC0-F633DF70D413}"/>
                </a:ext>
              </a:extLst>
            </p:cNvPr>
            <p:cNvSpPr/>
            <p:nvPr/>
          </p:nvSpPr>
          <p:spPr>
            <a:xfrm>
              <a:off x="251520" y="836712"/>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1" name="Rectangle 90">
            <a:extLst>
              <a:ext uri="{FF2B5EF4-FFF2-40B4-BE49-F238E27FC236}">
                <a16:creationId xmlns:a16="http://schemas.microsoft.com/office/drawing/2014/main" id="{901A5464-9FAB-CBCF-F9BC-8225FAE4F127}"/>
              </a:ext>
            </a:extLst>
          </p:cNvPr>
          <p:cNvSpPr/>
          <p:nvPr/>
        </p:nvSpPr>
        <p:spPr>
          <a:xfrm>
            <a:off x="9264651" y="3213101"/>
            <a:ext cx="576263"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6" name="Groupe 91">
            <a:extLst>
              <a:ext uri="{FF2B5EF4-FFF2-40B4-BE49-F238E27FC236}">
                <a16:creationId xmlns:a16="http://schemas.microsoft.com/office/drawing/2014/main" id="{33F3AE54-F401-6C3A-860A-076FD397E7BB}"/>
              </a:ext>
            </a:extLst>
          </p:cNvPr>
          <p:cNvGrpSpPr>
            <a:grpSpLocks/>
          </p:cNvGrpSpPr>
          <p:nvPr/>
        </p:nvGrpSpPr>
        <p:grpSpPr bwMode="auto">
          <a:xfrm>
            <a:off x="7680325" y="4076701"/>
            <a:ext cx="1728788" cy="1152525"/>
            <a:chOff x="251520" y="836712"/>
            <a:chExt cx="1728192" cy="1152128"/>
          </a:xfrm>
        </p:grpSpPr>
        <p:grpSp>
          <p:nvGrpSpPr>
            <p:cNvPr id="13365" name="Groupe 1">
              <a:extLst>
                <a:ext uri="{FF2B5EF4-FFF2-40B4-BE49-F238E27FC236}">
                  <a16:creationId xmlns:a16="http://schemas.microsoft.com/office/drawing/2014/main" id="{DC00F846-0969-B1EF-21F1-A6F7AC7E105D}"/>
                </a:ext>
              </a:extLst>
            </p:cNvPr>
            <p:cNvGrpSpPr>
              <a:grpSpLocks/>
            </p:cNvGrpSpPr>
            <p:nvPr/>
          </p:nvGrpSpPr>
          <p:grpSpPr bwMode="auto">
            <a:xfrm>
              <a:off x="251520" y="1412776"/>
              <a:ext cx="1728192" cy="576064"/>
              <a:chOff x="6012160" y="1988840"/>
              <a:chExt cx="2160240" cy="720080"/>
            </a:xfrm>
          </p:grpSpPr>
          <p:sp>
            <p:nvSpPr>
              <p:cNvPr id="95" name="Rectangle 2">
                <a:extLst>
                  <a:ext uri="{FF2B5EF4-FFF2-40B4-BE49-F238E27FC236}">
                    <a16:creationId xmlns:a16="http://schemas.microsoft.com/office/drawing/2014/main" id="{B09053B8-8534-CE34-71DC-048B1707613E}"/>
                  </a:ext>
                </a:extLst>
              </p:cNvPr>
              <p:cNvSpPr/>
              <p:nvPr/>
            </p:nvSpPr>
            <p:spPr>
              <a:xfrm>
                <a:off x="601216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6" name="Rectangle 95">
                <a:extLst>
                  <a:ext uri="{FF2B5EF4-FFF2-40B4-BE49-F238E27FC236}">
                    <a16:creationId xmlns:a16="http://schemas.microsoft.com/office/drawing/2014/main" id="{5893BEF7-625C-83EF-6354-ED34F26100AF}"/>
                  </a:ext>
                </a:extLst>
              </p:cNvPr>
              <p:cNvSpPr/>
              <p:nvPr/>
            </p:nvSpPr>
            <p:spPr>
              <a:xfrm>
                <a:off x="6732240" y="1988840"/>
                <a:ext cx="720079"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7" name="Rectangle 96">
                <a:extLst>
                  <a:ext uri="{FF2B5EF4-FFF2-40B4-BE49-F238E27FC236}">
                    <a16:creationId xmlns:a16="http://schemas.microsoft.com/office/drawing/2014/main" id="{9416F5C1-60FF-9576-7393-B99359EBA0B5}"/>
                  </a:ext>
                </a:extLst>
              </p:cNvPr>
              <p:cNvSpPr/>
              <p:nvPr/>
            </p:nvSpPr>
            <p:spPr>
              <a:xfrm>
                <a:off x="7452320" y="1988840"/>
                <a:ext cx="720080"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4" name="Rectangle 93">
              <a:extLst>
                <a:ext uri="{FF2B5EF4-FFF2-40B4-BE49-F238E27FC236}">
                  <a16:creationId xmlns:a16="http://schemas.microsoft.com/office/drawing/2014/main" id="{A0673695-F69A-9726-DA26-56BCEBB43670}"/>
                </a:ext>
              </a:extLst>
            </p:cNvPr>
            <p:cNvSpPr/>
            <p:nvPr/>
          </p:nvSpPr>
          <p:spPr>
            <a:xfrm>
              <a:off x="251520" y="836712"/>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98" name="Rectangle 97">
            <a:extLst>
              <a:ext uri="{FF2B5EF4-FFF2-40B4-BE49-F238E27FC236}">
                <a16:creationId xmlns:a16="http://schemas.microsoft.com/office/drawing/2014/main" id="{79A88F30-BB62-A68A-C87D-F9C459AA60C7}"/>
              </a:ext>
            </a:extLst>
          </p:cNvPr>
          <p:cNvSpPr/>
          <p:nvPr/>
        </p:nvSpPr>
        <p:spPr>
          <a:xfrm>
            <a:off x="8256588" y="5229226"/>
            <a:ext cx="576262"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8" name="Groupe 98">
            <a:extLst>
              <a:ext uri="{FF2B5EF4-FFF2-40B4-BE49-F238E27FC236}">
                <a16:creationId xmlns:a16="http://schemas.microsoft.com/office/drawing/2014/main" id="{70E0528A-81C9-C3CD-E441-F2F971760577}"/>
              </a:ext>
            </a:extLst>
          </p:cNvPr>
          <p:cNvGrpSpPr>
            <a:grpSpLocks/>
          </p:cNvGrpSpPr>
          <p:nvPr/>
        </p:nvGrpSpPr>
        <p:grpSpPr bwMode="auto">
          <a:xfrm>
            <a:off x="5735639" y="4652964"/>
            <a:ext cx="1728787" cy="1152525"/>
            <a:chOff x="251520" y="836712"/>
            <a:chExt cx="1728192" cy="1152128"/>
          </a:xfrm>
        </p:grpSpPr>
        <p:grpSp>
          <p:nvGrpSpPr>
            <p:cNvPr id="13360" name="Groupe 1">
              <a:extLst>
                <a:ext uri="{FF2B5EF4-FFF2-40B4-BE49-F238E27FC236}">
                  <a16:creationId xmlns:a16="http://schemas.microsoft.com/office/drawing/2014/main" id="{1ECE5C56-33FE-D358-644F-97CFD91D5A68}"/>
                </a:ext>
              </a:extLst>
            </p:cNvPr>
            <p:cNvGrpSpPr>
              <a:grpSpLocks/>
            </p:cNvGrpSpPr>
            <p:nvPr/>
          </p:nvGrpSpPr>
          <p:grpSpPr bwMode="auto">
            <a:xfrm>
              <a:off x="251520" y="1412776"/>
              <a:ext cx="1728192" cy="576064"/>
              <a:chOff x="6012160" y="1988840"/>
              <a:chExt cx="2160240" cy="720080"/>
            </a:xfrm>
          </p:grpSpPr>
          <p:sp>
            <p:nvSpPr>
              <p:cNvPr id="102" name="Rectangle 2">
                <a:extLst>
                  <a:ext uri="{FF2B5EF4-FFF2-40B4-BE49-F238E27FC236}">
                    <a16:creationId xmlns:a16="http://schemas.microsoft.com/office/drawing/2014/main" id="{8916C841-DA95-24A9-6260-8AC8CF48DDE2}"/>
                  </a:ext>
                </a:extLst>
              </p:cNvPr>
              <p:cNvSpPr/>
              <p:nvPr/>
            </p:nvSpPr>
            <p:spPr>
              <a:xfrm>
                <a:off x="601216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3" name="Rectangle 102">
                <a:extLst>
                  <a:ext uri="{FF2B5EF4-FFF2-40B4-BE49-F238E27FC236}">
                    <a16:creationId xmlns:a16="http://schemas.microsoft.com/office/drawing/2014/main" id="{A70F5E3B-6667-D0B6-4EE7-3EA5648BAE6B}"/>
                  </a:ext>
                </a:extLst>
              </p:cNvPr>
              <p:cNvSpPr/>
              <p:nvPr/>
            </p:nvSpPr>
            <p:spPr>
              <a:xfrm>
                <a:off x="6732240" y="1988839"/>
                <a:ext cx="72008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4" name="Rectangle 103">
                <a:extLst>
                  <a:ext uri="{FF2B5EF4-FFF2-40B4-BE49-F238E27FC236}">
                    <a16:creationId xmlns:a16="http://schemas.microsoft.com/office/drawing/2014/main" id="{3C278E0A-37A8-A73C-DF8E-D20F89E46CBA}"/>
                  </a:ext>
                </a:extLst>
              </p:cNvPr>
              <p:cNvSpPr/>
              <p:nvPr/>
            </p:nvSpPr>
            <p:spPr>
              <a:xfrm>
                <a:off x="745232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01" name="Rectangle 100">
              <a:extLst>
                <a:ext uri="{FF2B5EF4-FFF2-40B4-BE49-F238E27FC236}">
                  <a16:creationId xmlns:a16="http://schemas.microsoft.com/office/drawing/2014/main" id="{10991760-DC67-9BEA-7172-41672D518CEC}"/>
                </a:ext>
              </a:extLst>
            </p:cNvPr>
            <p:cNvSpPr/>
            <p:nvPr/>
          </p:nvSpPr>
          <p:spPr>
            <a:xfrm>
              <a:off x="251520" y="836712"/>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05" name="Rectangle 104">
            <a:extLst>
              <a:ext uri="{FF2B5EF4-FFF2-40B4-BE49-F238E27FC236}">
                <a16:creationId xmlns:a16="http://schemas.microsoft.com/office/drawing/2014/main" id="{2B3375B8-20D9-90A9-AD83-854307427D26}"/>
              </a:ext>
            </a:extLst>
          </p:cNvPr>
          <p:cNvSpPr/>
          <p:nvPr/>
        </p:nvSpPr>
        <p:spPr>
          <a:xfrm>
            <a:off x="5735638" y="5805488"/>
            <a:ext cx="576262" cy="5762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20" name="Groupe 105">
            <a:extLst>
              <a:ext uri="{FF2B5EF4-FFF2-40B4-BE49-F238E27FC236}">
                <a16:creationId xmlns:a16="http://schemas.microsoft.com/office/drawing/2014/main" id="{ED88C809-D007-9B1C-879B-E8834B238A7E}"/>
              </a:ext>
            </a:extLst>
          </p:cNvPr>
          <p:cNvGrpSpPr>
            <a:grpSpLocks/>
          </p:cNvGrpSpPr>
          <p:nvPr/>
        </p:nvGrpSpPr>
        <p:grpSpPr bwMode="auto">
          <a:xfrm>
            <a:off x="2855913" y="5013326"/>
            <a:ext cx="1727200" cy="1152525"/>
            <a:chOff x="251520" y="836712"/>
            <a:chExt cx="1728192" cy="1152128"/>
          </a:xfrm>
        </p:grpSpPr>
        <p:grpSp>
          <p:nvGrpSpPr>
            <p:cNvPr id="13355" name="Groupe 1">
              <a:extLst>
                <a:ext uri="{FF2B5EF4-FFF2-40B4-BE49-F238E27FC236}">
                  <a16:creationId xmlns:a16="http://schemas.microsoft.com/office/drawing/2014/main" id="{0736AC1C-9420-DFB2-E508-F36D5BD790BB}"/>
                </a:ext>
              </a:extLst>
            </p:cNvPr>
            <p:cNvGrpSpPr>
              <a:grpSpLocks/>
            </p:cNvGrpSpPr>
            <p:nvPr/>
          </p:nvGrpSpPr>
          <p:grpSpPr bwMode="auto">
            <a:xfrm>
              <a:off x="251520" y="1412776"/>
              <a:ext cx="1728192" cy="576064"/>
              <a:chOff x="6012160" y="1988840"/>
              <a:chExt cx="2160240" cy="720080"/>
            </a:xfrm>
          </p:grpSpPr>
          <p:sp>
            <p:nvSpPr>
              <p:cNvPr id="109" name="Rectangle 2">
                <a:extLst>
                  <a:ext uri="{FF2B5EF4-FFF2-40B4-BE49-F238E27FC236}">
                    <a16:creationId xmlns:a16="http://schemas.microsoft.com/office/drawing/2014/main" id="{A9652AFB-BB21-B8BC-BFE3-2ABA3C3B5DDC}"/>
                  </a:ext>
                </a:extLst>
              </p:cNvPr>
              <p:cNvSpPr/>
              <p:nvPr/>
            </p:nvSpPr>
            <p:spPr>
              <a:xfrm>
                <a:off x="6012160" y="1988840"/>
                <a:ext cx="720741"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0" name="Rectangle 109">
                <a:extLst>
                  <a:ext uri="{FF2B5EF4-FFF2-40B4-BE49-F238E27FC236}">
                    <a16:creationId xmlns:a16="http://schemas.microsoft.com/office/drawing/2014/main" id="{B352D52A-CEFB-827E-27E5-076405A0974B}"/>
                  </a:ext>
                </a:extLst>
              </p:cNvPr>
              <p:cNvSpPr/>
              <p:nvPr/>
            </p:nvSpPr>
            <p:spPr>
              <a:xfrm>
                <a:off x="6732901" y="1988840"/>
                <a:ext cx="718756"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1" name="Rectangle 110">
                <a:extLst>
                  <a:ext uri="{FF2B5EF4-FFF2-40B4-BE49-F238E27FC236}">
                    <a16:creationId xmlns:a16="http://schemas.microsoft.com/office/drawing/2014/main" id="{912A0A1F-7A8B-EDD0-06F1-C3643D771843}"/>
                  </a:ext>
                </a:extLst>
              </p:cNvPr>
              <p:cNvSpPr/>
              <p:nvPr/>
            </p:nvSpPr>
            <p:spPr>
              <a:xfrm>
                <a:off x="7451658" y="1988840"/>
                <a:ext cx="720742" cy="72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08" name="Rectangle 107">
              <a:extLst>
                <a:ext uri="{FF2B5EF4-FFF2-40B4-BE49-F238E27FC236}">
                  <a16:creationId xmlns:a16="http://schemas.microsoft.com/office/drawing/2014/main" id="{83A72604-9E67-2DEA-D066-0D3167270D83}"/>
                </a:ext>
              </a:extLst>
            </p:cNvPr>
            <p:cNvSpPr/>
            <p:nvPr/>
          </p:nvSpPr>
          <p:spPr>
            <a:xfrm>
              <a:off x="251520" y="836712"/>
              <a:ext cx="576593"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12" name="Rectangle 111">
            <a:extLst>
              <a:ext uri="{FF2B5EF4-FFF2-40B4-BE49-F238E27FC236}">
                <a16:creationId xmlns:a16="http://schemas.microsoft.com/office/drawing/2014/main" id="{B255E55B-FFEF-E120-C2CE-C7FA1C5FC4E4}"/>
              </a:ext>
            </a:extLst>
          </p:cNvPr>
          <p:cNvSpPr/>
          <p:nvPr/>
        </p:nvSpPr>
        <p:spPr>
          <a:xfrm>
            <a:off x="2279651" y="5589588"/>
            <a:ext cx="576263" cy="5762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22" name="Groupe 112">
            <a:extLst>
              <a:ext uri="{FF2B5EF4-FFF2-40B4-BE49-F238E27FC236}">
                <a16:creationId xmlns:a16="http://schemas.microsoft.com/office/drawing/2014/main" id="{8742FB65-F480-17A3-F47F-DC698FB03313}"/>
              </a:ext>
            </a:extLst>
          </p:cNvPr>
          <p:cNvGrpSpPr>
            <a:grpSpLocks/>
          </p:cNvGrpSpPr>
          <p:nvPr/>
        </p:nvGrpSpPr>
        <p:grpSpPr bwMode="auto">
          <a:xfrm>
            <a:off x="2640013" y="3500439"/>
            <a:ext cx="1727200" cy="1152525"/>
            <a:chOff x="251520" y="836712"/>
            <a:chExt cx="1728192" cy="1152128"/>
          </a:xfrm>
        </p:grpSpPr>
        <p:grpSp>
          <p:nvGrpSpPr>
            <p:cNvPr id="13350" name="Groupe 1">
              <a:extLst>
                <a:ext uri="{FF2B5EF4-FFF2-40B4-BE49-F238E27FC236}">
                  <a16:creationId xmlns:a16="http://schemas.microsoft.com/office/drawing/2014/main" id="{3C784833-522C-A14F-33F1-65C8704CA500}"/>
                </a:ext>
              </a:extLst>
            </p:cNvPr>
            <p:cNvGrpSpPr>
              <a:grpSpLocks/>
            </p:cNvGrpSpPr>
            <p:nvPr/>
          </p:nvGrpSpPr>
          <p:grpSpPr bwMode="auto">
            <a:xfrm>
              <a:off x="251520" y="1412776"/>
              <a:ext cx="1728192" cy="576064"/>
              <a:chOff x="6012160" y="1988840"/>
              <a:chExt cx="2160240" cy="720080"/>
            </a:xfrm>
          </p:grpSpPr>
          <p:sp>
            <p:nvSpPr>
              <p:cNvPr id="116" name="Rectangle 2">
                <a:extLst>
                  <a:ext uri="{FF2B5EF4-FFF2-40B4-BE49-F238E27FC236}">
                    <a16:creationId xmlns:a16="http://schemas.microsoft.com/office/drawing/2014/main" id="{45259E30-6E13-AAAC-FF42-06D70C0193D3}"/>
                  </a:ext>
                </a:extLst>
              </p:cNvPr>
              <p:cNvSpPr/>
              <p:nvPr/>
            </p:nvSpPr>
            <p:spPr>
              <a:xfrm>
                <a:off x="6012160" y="1988839"/>
                <a:ext cx="72074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7" name="Rectangle 116">
                <a:extLst>
                  <a:ext uri="{FF2B5EF4-FFF2-40B4-BE49-F238E27FC236}">
                    <a16:creationId xmlns:a16="http://schemas.microsoft.com/office/drawing/2014/main" id="{5181B29A-8CD5-1FB5-E4A3-F6407DCD8C0F}"/>
                  </a:ext>
                </a:extLst>
              </p:cNvPr>
              <p:cNvSpPr/>
              <p:nvPr/>
            </p:nvSpPr>
            <p:spPr>
              <a:xfrm>
                <a:off x="6732901" y="1988839"/>
                <a:ext cx="7187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8" name="Rectangle 117">
                <a:extLst>
                  <a:ext uri="{FF2B5EF4-FFF2-40B4-BE49-F238E27FC236}">
                    <a16:creationId xmlns:a16="http://schemas.microsoft.com/office/drawing/2014/main" id="{98BBCEEA-F05A-ACF5-1EA8-ADF056197C74}"/>
                  </a:ext>
                </a:extLst>
              </p:cNvPr>
              <p:cNvSpPr/>
              <p:nvPr/>
            </p:nvSpPr>
            <p:spPr>
              <a:xfrm>
                <a:off x="7451658" y="1988839"/>
                <a:ext cx="72074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15" name="Rectangle 114">
              <a:extLst>
                <a:ext uri="{FF2B5EF4-FFF2-40B4-BE49-F238E27FC236}">
                  <a16:creationId xmlns:a16="http://schemas.microsoft.com/office/drawing/2014/main" id="{3AB5ADF6-287B-F0EF-D9E7-4E7DA2FD6C58}"/>
                </a:ext>
              </a:extLst>
            </p:cNvPr>
            <p:cNvSpPr/>
            <p:nvPr/>
          </p:nvSpPr>
          <p:spPr>
            <a:xfrm>
              <a:off x="251520" y="836712"/>
              <a:ext cx="576593"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19" name="Rectangle 118">
            <a:extLst>
              <a:ext uri="{FF2B5EF4-FFF2-40B4-BE49-F238E27FC236}">
                <a16:creationId xmlns:a16="http://schemas.microsoft.com/office/drawing/2014/main" id="{1E932BB8-AC14-39C1-3EC3-A25BFD6F3C79}"/>
              </a:ext>
            </a:extLst>
          </p:cNvPr>
          <p:cNvSpPr/>
          <p:nvPr/>
        </p:nvSpPr>
        <p:spPr>
          <a:xfrm>
            <a:off x="2063751" y="3500438"/>
            <a:ext cx="576263" cy="5762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24" name="Groupe 119">
            <a:extLst>
              <a:ext uri="{FF2B5EF4-FFF2-40B4-BE49-F238E27FC236}">
                <a16:creationId xmlns:a16="http://schemas.microsoft.com/office/drawing/2014/main" id="{61F82794-6468-CDDA-313F-11E2C168ACCF}"/>
              </a:ext>
            </a:extLst>
          </p:cNvPr>
          <p:cNvGrpSpPr>
            <a:grpSpLocks/>
          </p:cNvGrpSpPr>
          <p:nvPr/>
        </p:nvGrpSpPr>
        <p:grpSpPr bwMode="auto">
          <a:xfrm>
            <a:off x="2135189" y="1989139"/>
            <a:ext cx="1728787" cy="1152525"/>
            <a:chOff x="251520" y="836712"/>
            <a:chExt cx="1728192" cy="1152128"/>
          </a:xfrm>
        </p:grpSpPr>
        <p:grpSp>
          <p:nvGrpSpPr>
            <p:cNvPr id="13345" name="Groupe 1">
              <a:extLst>
                <a:ext uri="{FF2B5EF4-FFF2-40B4-BE49-F238E27FC236}">
                  <a16:creationId xmlns:a16="http://schemas.microsoft.com/office/drawing/2014/main" id="{F3BD20AA-D096-C8EC-8983-C477CC21420A}"/>
                </a:ext>
              </a:extLst>
            </p:cNvPr>
            <p:cNvGrpSpPr>
              <a:grpSpLocks/>
            </p:cNvGrpSpPr>
            <p:nvPr/>
          </p:nvGrpSpPr>
          <p:grpSpPr bwMode="auto">
            <a:xfrm>
              <a:off x="251520" y="1412776"/>
              <a:ext cx="1728192" cy="576064"/>
              <a:chOff x="6012160" y="1988840"/>
              <a:chExt cx="2160240" cy="720080"/>
            </a:xfrm>
          </p:grpSpPr>
          <p:sp>
            <p:nvSpPr>
              <p:cNvPr id="123" name="Rectangle 2">
                <a:extLst>
                  <a:ext uri="{FF2B5EF4-FFF2-40B4-BE49-F238E27FC236}">
                    <a16:creationId xmlns:a16="http://schemas.microsoft.com/office/drawing/2014/main" id="{E89D6DC9-1F87-F286-BB25-26A9F9C4B5C0}"/>
                  </a:ext>
                </a:extLst>
              </p:cNvPr>
              <p:cNvSpPr/>
              <p:nvPr/>
            </p:nvSpPr>
            <p:spPr>
              <a:xfrm>
                <a:off x="601216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4" name="Rectangle 123">
                <a:extLst>
                  <a:ext uri="{FF2B5EF4-FFF2-40B4-BE49-F238E27FC236}">
                    <a16:creationId xmlns:a16="http://schemas.microsoft.com/office/drawing/2014/main" id="{F47A0606-94E2-8B05-BD98-4C7EF1DC66DA}"/>
                  </a:ext>
                </a:extLst>
              </p:cNvPr>
              <p:cNvSpPr/>
              <p:nvPr/>
            </p:nvSpPr>
            <p:spPr>
              <a:xfrm>
                <a:off x="6732240" y="1988839"/>
                <a:ext cx="720081"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5" name="Rectangle 124">
                <a:extLst>
                  <a:ext uri="{FF2B5EF4-FFF2-40B4-BE49-F238E27FC236}">
                    <a16:creationId xmlns:a16="http://schemas.microsoft.com/office/drawing/2014/main" id="{F6F8CF85-41E5-8B45-7593-9EA56A2A4DB8}"/>
                  </a:ext>
                </a:extLst>
              </p:cNvPr>
              <p:cNvSpPr/>
              <p:nvPr/>
            </p:nvSpPr>
            <p:spPr>
              <a:xfrm>
                <a:off x="7452320" y="1988839"/>
                <a:ext cx="72008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22" name="Rectangle 121">
              <a:extLst>
                <a:ext uri="{FF2B5EF4-FFF2-40B4-BE49-F238E27FC236}">
                  <a16:creationId xmlns:a16="http://schemas.microsoft.com/office/drawing/2014/main" id="{8E546955-A67E-5B97-06E0-814A7920D91B}"/>
                </a:ext>
              </a:extLst>
            </p:cNvPr>
            <p:cNvSpPr/>
            <p:nvPr/>
          </p:nvSpPr>
          <p:spPr>
            <a:xfrm>
              <a:off x="251520" y="836712"/>
              <a:ext cx="5760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26" name="Rectangle 125">
            <a:extLst>
              <a:ext uri="{FF2B5EF4-FFF2-40B4-BE49-F238E27FC236}">
                <a16:creationId xmlns:a16="http://schemas.microsoft.com/office/drawing/2014/main" id="{FF46E4B5-92A6-BC4A-A888-09CC82547854}"/>
              </a:ext>
            </a:extLst>
          </p:cNvPr>
          <p:cNvSpPr/>
          <p:nvPr/>
        </p:nvSpPr>
        <p:spPr>
          <a:xfrm>
            <a:off x="2135188" y="1412876"/>
            <a:ext cx="576262"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127" name="Connecteur droit avec flèche 126">
            <a:extLst>
              <a:ext uri="{FF2B5EF4-FFF2-40B4-BE49-F238E27FC236}">
                <a16:creationId xmlns:a16="http://schemas.microsoft.com/office/drawing/2014/main" id="{712E67DA-F559-5C34-F241-83CA890C54A4}"/>
              </a:ext>
            </a:extLst>
          </p:cNvPr>
          <p:cNvCxnSpPr/>
          <p:nvPr/>
        </p:nvCxnSpPr>
        <p:spPr>
          <a:xfrm flipH="1" flipV="1">
            <a:off x="3143250" y="2060576"/>
            <a:ext cx="1728788" cy="57626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0" name="Connecteur droit avec flèche 129">
            <a:extLst>
              <a:ext uri="{FF2B5EF4-FFF2-40B4-BE49-F238E27FC236}">
                <a16:creationId xmlns:a16="http://schemas.microsoft.com/office/drawing/2014/main" id="{BB75EBA7-4C47-8DAA-5B69-77A7FBBA4BD6}"/>
              </a:ext>
            </a:extLst>
          </p:cNvPr>
          <p:cNvCxnSpPr/>
          <p:nvPr/>
        </p:nvCxnSpPr>
        <p:spPr>
          <a:xfrm flipH="1" flipV="1">
            <a:off x="4800600" y="1700214"/>
            <a:ext cx="503238" cy="720725"/>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2" name="Connecteur droit avec flèche 131">
            <a:extLst>
              <a:ext uri="{FF2B5EF4-FFF2-40B4-BE49-F238E27FC236}">
                <a16:creationId xmlns:a16="http://schemas.microsoft.com/office/drawing/2014/main" id="{35F6E0EA-7133-E7E2-FA6B-A761758105B0}"/>
              </a:ext>
            </a:extLst>
          </p:cNvPr>
          <p:cNvCxnSpPr/>
          <p:nvPr/>
        </p:nvCxnSpPr>
        <p:spPr>
          <a:xfrm flipV="1">
            <a:off x="6240464" y="1844675"/>
            <a:ext cx="287337" cy="10795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4" name="Connecteur droit avec flèche 133">
            <a:extLst>
              <a:ext uri="{FF2B5EF4-FFF2-40B4-BE49-F238E27FC236}">
                <a16:creationId xmlns:a16="http://schemas.microsoft.com/office/drawing/2014/main" id="{CD53058D-002E-0CE7-545E-8520FE27A2EF}"/>
              </a:ext>
            </a:extLst>
          </p:cNvPr>
          <p:cNvCxnSpPr/>
          <p:nvPr/>
        </p:nvCxnSpPr>
        <p:spPr>
          <a:xfrm flipV="1">
            <a:off x="6888163" y="1700214"/>
            <a:ext cx="1079500" cy="1296987"/>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6" name="Connecteur droit avec flèche 135">
            <a:extLst>
              <a:ext uri="{FF2B5EF4-FFF2-40B4-BE49-F238E27FC236}">
                <a16:creationId xmlns:a16="http://schemas.microsoft.com/office/drawing/2014/main" id="{02D9EDC3-4CF9-969E-1908-FE310F0ED5A3}"/>
              </a:ext>
            </a:extLst>
          </p:cNvPr>
          <p:cNvCxnSpPr/>
          <p:nvPr/>
        </p:nvCxnSpPr>
        <p:spPr>
          <a:xfrm flipV="1">
            <a:off x="7032625" y="3213100"/>
            <a:ext cx="935038" cy="2159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8" name="Connecteur droit avec flèche 137">
            <a:extLst>
              <a:ext uri="{FF2B5EF4-FFF2-40B4-BE49-F238E27FC236}">
                <a16:creationId xmlns:a16="http://schemas.microsoft.com/office/drawing/2014/main" id="{11D5883A-604A-57CC-E352-54A0BDAA6CB0}"/>
              </a:ext>
            </a:extLst>
          </p:cNvPr>
          <p:cNvCxnSpPr/>
          <p:nvPr/>
        </p:nvCxnSpPr>
        <p:spPr>
          <a:xfrm>
            <a:off x="6527800" y="4076700"/>
            <a:ext cx="863600" cy="6477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40" name="Connecteur droit avec flèche 139">
            <a:extLst>
              <a:ext uri="{FF2B5EF4-FFF2-40B4-BE49-F238E27FC236}">
                <a16:creationId xmlns:a16="http://schemas.microsoft.com/office/drawing/2014/main" id="{A723E888-A7AD-D877-2868-66909EDA96FA}"/>
              </a:ext>
            </a:extLst>
          </p:cNvPr>
          <p:cNvCxnSpPr/>
          <p:nvPr/>
        </p:nvCxnSpPr>
        <p:spPr>
          <a:xfrm>
            <a:off x="5591176" y="4005264"/>
            <a:ext cx="144463" cy="503237"/>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42" name="Connecteur droit avec flèche 141">
            <a:extLst>
              <a:ext uri="{FF2B5EF4-FFF2-40B4-BE49-F238E27FC236}">
                <a16:creationId xmlns:a16="http://schemas.microsoft.com/office/drawing/2014/main" id="{B2188ADD-B1CB-7193-579B-C0F33CCA2117}"/>
              </a:ext>
            </a:extLst>
          </p:cNvPr>
          <p:cNvCxnSpPr/>
          <p:nvPr/>
        </p:nvCxnSpPr>
        <p:spPr>
          <a:xfrm flipH="1">
            <a:off x="4440238" y="4076700"/>
            <a:ext cx="647700" cy="12969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44" name="Connecteur droit avec flèche 143">
            <a:extLst>
              <a:ext uri="{FF2B5EF4-FFF2-40B4-BE49-F238E27FC236}">
                <a16:creationId xmlns:a16="http://schemas.microsoft.com/office/drawing/2014/main" id="{1DCF662E-A32D-12FD-CBF3-A12D3A338D03}"/>
              </a:ext>
            </a:extLst>
          </p:cNvPr>
          <p:cNvCxnSpPr/>
          <p:nvPr/>
        </p:nvCxnSpPr>
        <p:spPr>
          <a:xfrm flipH="1">
            <a:off x="3792538" y="3284539"/>
            <a:ext cx="1079500" cy="649287"/>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46" name="ZoneTexte 145">
            <a:extLst>
              <a:ext uri="{FF2B5EF4-FFF2-40B4-BE49-F238E27FC236}">
                <a16:creationId xmlns:a16="http://schemas.microsoft.com/office/drawing/2014/main" id="{1870706D-A32C-770C-B515-226E2BD5725D}"/>
              </a:ext>
            </a:extLst>
          </p:cNvPr>
          <p:cNvSpPr txBox="1">
            <a:spLocks noChangeArrowheads="1"/>
          </p:cNvSpPr>
          <p:nvPr/>
        </p:nvSpPr>
        <p:spPr bwMode="auto">
          <a:xfrm>
            <a:off x="7824789" y="6092825"/>
            <a:ext cx="25923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a:t>7 ISSUES DE CELUI-CI</a:t>
            </a:r>
          </a:p>
        </p:txBody>
      </p:sp>
      <p:sp>
        <p:nvSpPr>
          <p:cNvPr id="147" name="ZoneTexte 146">
            <a:extLst>
              <a:ext uri="{FF2B5EF4-FFF2-40B4-BE49-F238E27FC236}">
                <a16:creationId xmlns:a16="http://schemas.microsoft.com/office/drawing/2014/main" id="{A35395FF-3F64-6631-436D-4C8F207840D0}"/>
              </a:ext>
            </a:extLst>
          </p:cNvPr>
          <p:cNvSpPr txBox="1">
            <a:spLocks noChangeArrowheads="1"/>
          </p:cNvSpPr>
          <p:nvPr/>
        </p:nvSpPr>
        <p:spPr bwMode="auto">
          <a:xfrm>
            <a:off x="2495551" y="5661025"/>
            <a:ext cx="2016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a:solidFill>
                  <a:srgbClr val="FF0000"/>
                </a:solidFill>
              </a:rPr>
              <a:t>déjà trouvé</a:t>
            </a:r>
          </a:p>
        </p:txBody>
      </p:sp>
      <p:sp>
        <p:nvSpPr>
          <p:cNvPr id="148" name="ZoneTexte 147">
            <a:extLst>
              <a:ext uri="{FF2B5EF4-FFF2-40B4-BE49-F238E27FC236}">
                <a16:creationId xmlns:a16="http://schemas.microsoft.com/office/drawing/2014/main" id="{0FAADCA2-2D25-2EC8-C954-F1F869FEE0B0}"/>
              </a:ext>
            </a:extLst>
          </p:cNvPr>
          <p:cNvSpPr txBox="1">
            <a:spLocks noChangeArrowheads="1"/>
          </p:cNvSpPr>
          <p:nvPr/>
        </p:nvSpPr>
        <p:spPr bwMode="auto">
          <a:xfrm>
            <a:off x="8112126" y="1196975"/>
            <a:ext cx="2016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fr-FR" altLang="fr-FR">
                <a:solidFill>
                  <a:srgbClr val="FF0000"/>
                </a:solidFill>
              </a:rPr>
              <a:t>déjà trouvé</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500" fill="hold"/>
                                        <p:tgtEl>
                                          <p:spTgt spid="64"/>
                                        </p:tgtEl>
                                        <p:attrNameLst>
                                          <p:attrName>ppt_x</p:attrName>
                                        </p:attrNameLst>
                                      </p:cBhvr>
                                      <p:tavLst>
                                        <p:tav tm="0">
                                          <p:val>
                                            <p:strVal val="#ppt_x"/>
                                          </p:val>
                                        </p:tav>
                                        <p:tav tm="100000">
                                          <p:val>
                                            <p:strVal val="#ppt_x"/>
                                          </p:val>
                                        </p:tav>
                                      </p:tavLst>
                                    </p:anim>
                                    <p:anim calcmode="lin" valueType="num">
                                      <p:cBhvr additive="base">
                                        <p:cTn id="1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3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1"/>
                                        </p:tgtEl>
                                        <p:attrNameLst>
                                          <p:attrName>style.visibility</p:attrName>
                                        </p:attrNameLst>
                                      </p:cBhvr>
                                      <p:to>
                                        <p:strVal val="visible"/>
                                      </p:to>
                                    </p:set>
                                    <p:anim calcmode="lin" valueType="num">
                                      <p:cBhvr additive="base">
                                        <p:cTn id="29" dur="500" fill="hold"/>
                                        <p:tgtEl>
                                          <p:spTgt spid="71"/>
                                        </p:tgtEl>
                                        <p:attrNameLst>
                                          <p:attrName>ppt_x</p:attrName>
                                        </p:attrNameLst>
                                      </p:cBhvr>
                                      <p:tavLst>
                                        <p:tav tm="0">
                                          <p:val>
                                            <p:strVal val="#ppt_x"/>
                                          </p:val>
                                        </p:tav>
                                        <p:tav tm="100000">
                                          <p:val>
                                            <p:strVal val="#ppt_x"/>
                                          </p:val>
                                        </p:tav>
                                      </p:tavLst>
                                    </p:anim>
                                    <p:anim calcmode="lin" valueType="num">
                                      <p:cBhvr additive="base">
                                        <p:cTn id="3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34"/>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4"/>
                                        </p:tgtEl>
                                        <p:attrNameLst>
                                          <p:attrName>style.visibility</p:attrName>
                                        </p:attrNameLst>
                                      </p:cBhvr>
                                      <p:to>
                                        <p:strVal val="visible"/>
                                      </p:to>
                                    </p:set>
                                    <p:anim calcmode="lin" valueType="num">
                                      <p:cBhvr additive="base">
                                        <p:cTn id="43" dur="500" fill="hold"/>
                                        <p:tgtEl>
                                          <p:spTgt spid="84"/>
                                        </p:tgtEl>
                                        <p:attrNameLst>
                                          <p:attrName>ppt_x</p:attrName>
                                        </p:attrNameLst>
                                      </p:cBhvr>
                                      <p:tavLst>
                                        <p:tav tm="0">
                                          <p:val>
                                            <p:strVal val="#ppt_x"/>
                                          </p:val>
                                        </p:tav>
                                        <p:tav tm="100000">
                                          <p:val>
                                            <p:strVal val="#ppt_x"/>
                                          </p:val>
                                        </p:tav>
                                      </p:tavLst>
                                    </p:anim>
                                    <p:anim calcmode="lin" valueType="num">
                                      <p:cBhvr additive="base">
                                        <p:cTn id="44"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48"/>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nodeType="clickEffect">
                                  <p:stCondLst>
                                    <p:cond delay="0"/>
                                  </p:stCondLst>
                                  <p:childTnLst>
                                    <p:set>
                                      <p:cBhvr>
                                        <p:cTn id="52" dur="1" fill="hold">
                                          <p:stCondLst>
                                            <p:cond delay="0"/>
                                          </p:stCondLst>
                                        </p:cTn>
                                        <p:tgtEl>
                                          <p:spTgt spid="136"/>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nodeType="clickEffect">
                                  <p:stCondLst>
                                    <p:cond delay="0"/>
                                  </p:stCondLst>
                                  <p:childTnLst>
                                    <p:set>
                                      <p:cBhvr>
                                        <p:cTn id="56" dur="1" fill="hold">
                                          <p:stCondLst>
                                            <p:cond delay="0"/>
                                          </p:stCondLst>
                                        </p:cTn>
                                        <p:tgtEl>
                                          <p:spTgt spid="14"/>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91"/>
                                        </p:tgtEl>
                                        <p:attrNameLst>
                                          <p:attrName>style.visibility</p:attrName>
                                        </p:attrNameLst>
                                      </p:cBhvr>
                                      <p:to>
                                        <p:strVal val="visible"/>
                                      </p:to>
                                    </p:set>
                                    <p:anim calcmode="lin" valueType="num">
                                      <p:cBhvr additive="base">
                                        <p:cTn id="61" dur="500" fill="hold"/>
                                        <p:tgtEl>
                                          <p:spTgt spid="91"/>
                                        </p:tgtEl>
                                        <p:attrNameLst>
                                          <p:attrName>ppt_x</p:attrName>
                                        </p:attrNameLst>
                                      </p:cBhvr>
                                      <p:tavLst>
                                        <p:tav tm="0">
                                          <p:val>
                                            <p:strVal val="#ppt_x"/>
                                          </p:val>
                                        </p:tav>
                                        <p:tav tm="100000">
                                          <p:val>
                                            <p:strVal val="#ppt_x"/>
                                          </p:val>
                                        </p:tav>
                                      </p:tavLst>
                                    </p:anim>
                                    <p:anim calcmode="lin" valueType="num">
                                      <p:cBhvr additive="base">
                                        <p:cTn id="62"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nodeType="clickEffect">
                                  <p:stCondLst>
                                    <p:cond delay="0"/>
                                  </p:stCondLst>
                                  <p:childTnLst>
                                    <p:set>
                                      <p:cBhvr>
                                        <p:cTn id="66" dur="1" fill="hold">
                                          <p:stCondLst>
                                            <p:cond delay="0"/>
                                          </p:stCondLst>
                                        </p:cTn>
                                        <p:tgtEl>
                                          <p:spTgt spid="138"/>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nodeType="clickEffect">
                                  <p:stCondLst>
                                    <p:cond delay="0"/>
                                  </p:stCondLst>
                                  <p:childTnLst>
                                    <p:set>
                                      <p:cBhvr>
                                        <p:cTn id="70" dur="1" fill="hold">
                                          <p:stCondLst>
                                            <p:cond delay="0"/>
                                          </p:stCondLst>
                                        </p:cTn>
                                        <p:tgtEl>
                                          <p:spTgt spid="16"/>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98"/>
                                        </p:tgtEl>
                                        <p:attrNameLst>
                                          <p:attrName>style.visibility</p:attrName>
                                        </p:attrNameLst>
                                      </p:cBhvr>
                                      <p:to>
                                        <p:strVal val="visible"/>
                                      </p:to>
                                    </p:set>
                                    <p:anim calcmode="lin" valueType="num">
                                      <p:cBhvr additive="base">
                                        <p:cTn id="75" dur="500" fill="hold"/>
                                        <p:tgtEl>
                                          <p:spTgt spid="98"/>
                                        </p:tgtEl>
                                        <p:attrNameLst>
                                          <p:attrName>ppt_x</p:attrName>
                                        </p:attrNameLst>
                                      </p:cBhvr>
                                      <p:tavLst>
                                        <p:tav tm="0">
                                          <p:val>
                                            <p:strVal val="#ppt_x"/>
                                          </p:val>
                                        </p:tav>
                                        <p:tav tm="100000">
                                          <p:val>
                                            <p:strVal val="#ppt_x"/>
                                          </p:val>
                                        </p:tav>
                                      </p:tavLst>
                                    </p:anim>
                                    <p:anim calcmode="lin" valueType="num">
                                      <p:cBhvr additive="base">
                                        <p:cTn id="76"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1" presetClass="entr" presetSubtype="0" fill="hold" nodeType="clickEffect">
                                  <p:stCondLst>
                                    <p:cond delay="0"/>
                                  </p:stCondLst>
                                  <p:childTnLst>
                                    <p:set>
                                      <p:cBhvr>
                                        <p:cTn id="80" dur="1" fill="hold">
                                          <p:stCondLst>
                                            <p:cond delay="0"/>
                                          </p:stCondLst>
                                        </p:cTn>
                                        <p:tgtEl>
                                          <p:spTgt spid="140"/>
                                        </p:tgtEl>
                                        <p:attrNameLst>
                                          <p:attrName>style.visibility</p:attrName>
                                        </p:attrNameLst>
                                      </p:cBhvr>
                                      <p:to>
                                        <p:strVal val="visible"/>
                                      </p:to>
                                    </p:set>
                                  </p:child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nodeType="clickEffect">
                                  <p:stCondLst>
                                    <p:cond delay="0"/>
                                  </p:stCondLst>
                                  <p:childTnLst>
                                    <p:set>
                                      <p:cBhvr>
                                        <p:cTn id="84" dur="1" fill="hold">
                                          <p:stCondLst>
                                            <p:cond delay="0"/>
                                          </p:stCondLst>
                                        </p:cTn>
                                        <p:tgtEl>
                                          <p:spTgt spid="18"/>
                                        </p:tgtEl>
                                        <p:attrNameLst>
                                          <p:attrName>style.visibility</p:attrName>
                                        </p:attrNameLst>
                                      </p:cBhvr>
                                      <p:to>
                                        <p:strVal val="visible"/>
                                      </p:to>
                                    </p:set>
                                  </p:childTnLst>
                                </p:cTn>
                              </p:par>
                            </p:childTnLst>
                          </p:cTn>
                        </p:par>
                      </p:childTnLst>
                    </p:cTn>
                  </p:par>
                  <p:par>
                    <p:cTn id="85" fill="hold" nodeType="clickPar">
                      <p:stCondLst>
                        <p:cond delay="indefinite"/>
                      </p:stCondLst>
                      <p:childTnLst>
                        <p:par>
                          <p:cTn id="86" fill="hold" nodeType="withGroup">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105"/>
                                        </p:tgtEl>
                                        <p:attrNameLst>
                                          <p:attrName>style.visibility</p:attrName>
                                        </p:attrNameLst>
                                      </p:cBhvr>
                                      <p:to>
                                        <p:strVal val="visible"/>
                                      </p:to>
                                    </p:set>
                                    <p:anim calcmode="lin" valueType="num">
                                      <p:cBhvr additive="base">
                                        <p:cTn id="89" dur="500" fill="hold"/>
                                        <p:tgtEl>
                                          <p:spTgt spid="105"/>
                                        </p:tgtEl>
                                        <p:attrNameLst>
                                          <p:attrName>ppt_x</p:attrName>
                                        </p:attrNameLst>
                                      </p:cBhvr>
                                      <p:tavLst>
                                        <p:tav tm="0">
                                          <p:val>
                                            <p:strVal val="#ppt_x"/>
                                          </p:val>
                                        </p:tav>
                                        <p:tav tm="100000">
                                          <p:val>
                                            <p:strVal val="#ppt_x"/>
                                          </p:val>
                                        </p:tav>
                                      </p:tavLst>
                                    </p:anim>
                                    <p:anim calcmode="lin" valueType="num">
                                      <p:cBhvr additive="base">
                                        <p:cTn id="90"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par>
                    <p:cTn id="91" fill="hold" nodeType="clickPar">
                      <p:stCondLst>
                        <p:cond delay="indefinite"/>
                      </p:stCondLst>
                      <p:childTnLst>
                        <p:par>
                          <p:cTn id="92" fill="hold" nodeType="withGroup">
                            <p:stCondLst>
                              <p:cond delay="0"/>
                            </p:stCondLst>
                            <p:childTnLst>
                              <p:par>
                                <p:cTn id="93" presetID="1" presetClass="entr" presetSubtype="0" fill="hold" nodeType="clickEffect">
                                  <p:stCondLst>
                                    <p:cond delay="0"/>
                                  </p:stCondLst>
                                  <p:childTnLst>
                                    <p:set>
                                      <p:cBhvr>
                                        <p:cTn id="94" dur="1" fill="hold">
                                          <p:stCondLst>
                                            <p:cond delay="0"/>
                                          </p:stCondLst>
                                        </p:cTn>
                                        <p:tgtEl>
                                          <p:spTgt spid="142"/>
                                        </p:tgtEl>
                                        <p:attrNameLst>
                                          <p:attrName>style.visibility</p:attrName>
                                        </p:attrNameLst>
                                      </p:cBhvr>
                                      <p:to>
                                        <p:strVal val="visible"/>
                                      </p:to>
                                    </p:set>
                                  </p:childTnLst>
                                </p:cTn>
                              </p:par>
                            </p:childTnLst>
                          </p:cTn>
                        </p:par>
                      </p:childTnLst>
                    </p:cTn>
                  </p:par>
                  <p:par>
                    <p:cTn id="95" fill="hold" nodeType="clickPar">
                      <p:stCondLst>
                        <p:cond delay="indefinite"/>
                      </p:stCondLst>
                      <p:childTnLst>
                        <p:par>
                          <p:cTn id="96" fill="hold" nodeType="withGroup">
                            <p:stCondLst>
                              <p:cond delay="0"/>
                            </p:stCondLst>
                            <p:childTnLst>
                              <p:par>
                                <p:cTn id="97" presetID="1" presetClass="entr" presetSubtype="0" fill="hold" nodeType="clickEffect">
                                  <p:stCondLst>
                                    <p:cond delay="0"/>
                                  </p:stCondLst>
                                  <p:childTnLst>
                                    <p:set>
                                      <p:cBhvr>
                                        <p:cTn id="98" dur="1" fill="hold">
                                          <p:stCondLst>
                                            <p:cond delay="0"/>
                                          </p:stCondLst>
                                        </p:cTn>
                                        <p:tgtEl>
                                          <p:spTgt spid="20"/>
                                        </p:tgtEl>
                                        <p:attrNameLst>
                                          <p:attrName>style.visibility</p:attrName>
                                        </p:attrNameLst>
                                      </p:cBhvr>
                                      <p:to>
                                        <p:strVal val="visible"/>
                                      </p:to>
                                    </p:se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12"/>
                                        </p:tgtEl>
                                        <p:attrNameLst>
                                          <p:attrName>style.visibility</p:attrName>
                                        </p:attrNameLst>
                                      </p:cBhvr>
                                      <p:to>
                                        <p:strVal val="visible"/>
                                      </p:to>
                                    </p:set>
                                    <p:anim calcmode="lin" valueType="num">
                                      <p:cBhvr additive="base">
                                        <p:cTn id="103" dur="500" fill="hold"/>
                                        <p:tgtEl>
                                          <p:spTgt spid="112"/>
                                        </p:tgtEl>
                                        <p:attrNameLst>
                                          <p:attrName>ppt_x</p:attrName>
                                        </p:attrNameLst>
                                      </p:cBhvr>
                                      <p:tavLst>
                                        <p:tav tm="0">
                                          <p:val>
                                            <p:strVal val="#ppt_x"/>
                                          </p:val>
                                        </p:tav>
                                        <p:tav tm="100000">
                                          <p:val>
                                            <p:strVal val="#ppt_x"/>
                                          </p:val>
                                        </p:tav>
                                      </p:tavLst>
                                    </p:anim>
                                    <p:anim calcmode="lin" valueType="num">
                                      <p:cBhvr additive="base">
                                        <p:cTn id="104" dur="500" fill="hold"/>
                                        <p:tgtEl>
                                          <p:spTgt spid="112"/>
                                        </p:tgtEl>
                                        <p:attrNameLst>
                                          <p:attrName>ppt_y</p:attrName>
                                        </p:attrNameLst>
                                      </p:cBhvr>
                                      <p:tavLst>
                                        <p:tav tm="0">
                                          <p:val>
                                            <p:strVal val="1+#ppt_h/2"/>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147"/>
                                        </p:tgtEl>
                                        <p:attrNameLst>
                                          <p:attrName>style.visibility</p:attrName>
                                        </p:attrNameLst>
                                      </p:cBhvr>
                                      <p:to>
                                        <p:strVal val="visible"/>
                                      </p:to>
                                    </p:se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1" presetClass="entr" presetSubtype="0" fill="hold" nodeType="clickEffect">
                                  <p:stCondLst>
                                    <p:cond delay="0"/>
                                  </p:stCondLst>
                                  <p:childTnLst>
                                    <p:set>
                                      <p:cBhvr>
                                        <p:cTn id="112" dur="1" fill="hold">
                                          <p:stCondLst>
                                            <p:cond delay="0"/>
                                          </p:stCondLst>
                                        </p:cTn>
                                        <p:tgtEl>
                                          <p:spTgt spid="144"/>
                                        </p:tgtEl>
                                        <p:attrNameLst>
                                          <p:attrName>style.visibility</p:attrName>
                                        </p:attrNameLst>
                                      </p:cBhvr>
                                      <p:to>
                                        <p:strVal val="visible"/>
                                      </p:to>
                                    </p:se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1" presetClass="entr" presetSubtype="0" fill="hold" nodeType="clickEffect">
                                  <p:stCondLst>
                                    <p:cond delay="0"/>
                                  </p:stCondLst>
                                  <p:childTnLst>
                                    <p:set>
                                      <p:cBhvr>
                                        <p:cTn id="116" dur="1" fill="hold">
                                          <p:stCondLst>
                                            <p:cond delay="0"/>
                                          </p:stCondLst>
                                        </p:cTn>
                                        <p:tgtEl>
                                          <p:spTgt spid="22"/>
                                        </p:tgtEl>
                                        <p:attrNameLst>
                                          <p:attrName>style.visibility</p:attrName>
                                        </p:attrNameLst>
                                      </p:cBhvr>
                                      <p:to>
                                        <p:strVal val="visible"/>
                                      </p:to>
                                    </p:set>
                                  </p:childTnLst>
                                </p:cTn>
                              </p:par>
                            </p:childTnLst>
                          </p:cTn>
                        </p:par>
                      </p:childTnLst>
                    </p:cTn>
                  </p:par>
                  <p:par>
                    <p:cTn id="117" fill="hold" nodeType="clickPar">
                      <p:stCondLst>
                        <p:cond delay="indefinite"/>
                      </p:stCondLst>
                      <p:childTnLst>
                        <p:par>
                          <p:cTn id="118" fill="hold" nodeType="withGroup">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119"/>
                                        </p:tgtEl>
                                        <p:attrNameLst>
                                          <p:attrName>style.visibility</p:attrName>
                                        </p:attrNameLst>
                                      </p:cBhvr>
                                      <p:to>
                                        <p:strVal val="visible"/>
                                      </p:to>
                                    </p:set>
                                    <p:anim calcmode="lin" valueType="num">
                                      <p:cBhvr additive="base">
                                        <p:cTn id="121" dur="500" fill="hold"/>
                                        <p:tgtEl>
                                          <p:spTgt spid="119"/>
                                        </p:tgtEl>
                                        <p:attrNameLst>
                                          <p:attrName>ppt_x</p:attrName>
                                        </p:attrNameLst>
                                      </p:cBhvr>
                                      <p:tavLst>
                                        <p:tav tm="0">
                                          <p:val>
                                            <p:strVal val="#ppt_x"/>
                                          </p:val>
                                        </p:tav>
                                        <p:tav tm="100000">
                                          <p:val>
                                            <p:strVal val="#ppt_x"/>
                                          </p:val>
                                        </p:tav>
                                      </p:tavLst>
                                    </p:anim>
                                    <p:anim calcmode="lin" valueType="num">
                                      <p:cBhvr additive="base">
                                        <p:cTn id="122"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123" fill="hold" nodeType="clickPar">
                      <p:stCondLst>
                        <p:cond delay="indefinite"/>
                      </p:stCondLst>
                      <p:childTnLst>
                        <p:par>
                          <p:cTn id="124" fill="hold" nodeType="withGroup">
                            <p:stCondLst>
                              <p:cond delay="0"/>
                            </p:stCondLst>
                            <p:childTnLst>
                              <p:par>
                                <p:cTn id="125" presetID="1" presetClass="entr" presetSubtype="0" fill="hold" nodeType="clickEffect">
                                  <p:stCondLst>
                                    <p:cond delay="0"/>
                                  </p:stCondLst>
                                  <p:childTnLst>
                                    <p:set>
                                      <p:cBhvr>
                                        <p:cTn id="126" dur="1" fill="hold">
                                          <p:stCondLst>
                                            <p:cond delay="0"/>
                                          </p:stCondLst>
                                        </p:cTn>
                                        <p:tgtEl>
                                          <p:spTgt spid="127"/>
                                        </p:tgtEl>
                                        <p:attrNameLst>
                                          <p:attrName>style.visibility</p:attrName>
                                        </p:attrNameLst>
                                      </p:cBhvr>
                                      <p:to>
                                        <p:strVal val="visible"/>
                                      </p:to>
                                    </p:se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1" presetClass="entr" presetSubtype="0" fill="hold" nodeType="clickEffect">
                                  <p:stCondLst>
                                    <p:cond delay="0"/>
                                  </p:stCondLst>
                                  <p:childTnLst>
                                    <p:set>
                                      <p:cBhvr>
                                        <p:cTn id="130" dur="1" fill="hold">
                                          <p:stCondLst>
                                            <p:cond delay="0"/>
                                          </p:stCondLst>
                                        </p:cTn>
                                        <p:tgtEl>
                                          <p:spTgt spid="24"/>
                                        </p:tgtEl>
                                        <p:attrNameLst>
                                          <p:attrName>style.visibility</p:attrName>
                                        </p:attrNameLst>
                                      </p:cBhvr>
                                      <p:to>
                                        <p:strVal val="visible"/>
                                      </p:to>
                                    </p:se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2" presetClass="entr" presetSubtype="4" fill="hold" grpId="0" nodeType="clickEffect">
                                  <p:stCondLst>
                                    <p:cond delay="0"/>
                                  </p:stCondLst>
                                  <p:childTnLst>
                                    <p:set>
                                      <p:cBhvr>
                                        <p:cTn id="134" dur="1" fill="hold">
                                          <p:stCondLst>
                                            <p:cond delay="0"/>
                                          </p:stCondLst>
                                        </p:cTn>
                                        <p:tgtEl>
                                          <p:spTgt spid="126"/>
                                        </p:tgtEl>
                                        <p:attrNameLst>
                                          <p:attrName>style.visibility</p:attrName>
                                        </p:attrNameLst>
                                      </p:cBhvr>
                                      <p:to>
                                        <p:strVal val="visible"/>
                                      </p:to>
                                    </p:set>
                                    <p:anim calcmode="lin" valueType="num">
                                      <p:cBhvr additive="base">
                                        <p:cTn id="135" dur="500" fill="hold"/>
                                        <p:tgtEl>
                                          <p:spTgt spid="126"/>
                                        </p:tgtEl>
                                        <p:attrNameLst>
                                          <p:attrName>ppt_x</p:attrName>
                                        </p:attrNameLst>
                                      </p:cBhvr>
                                      <p:tavLst>
                                        <p:tav tm="0">
                                          <p:val>
                                            <p:strVal val="#ppt_x"/>
                                          </p:val>
                                        </p:tav>
                                        <p:tav tm="100000">
                                          <p:val>
                                            <p:strVal val="#ppt_x"/>
                                          </p:val>
                                        </p:tav>
                                      </p:tavLst>
                                    </p:anim>
                                    <p:anim calcmode="lin" valueType="num">
                                      <p:cBhvr additive="base">
                                        <p:cTn id="136" dur="500" fill="hold"/>
                                        <p:tgtEl>
                                          <p:spTgt spid="126"/>
                                        </p:tgtEl>
                                        <p:attrNameLst>
                                          <p:attrName>ppt_y</p:attrName>
                                        </p:attrNameLst>
                                      </p:cBhvr>
                                      <p:tavLst>
                                        <p:tav tm="0">
                                          <p:val>
                                            <p:strVal val="1+#ppt_h/2"/>
                                          </p:val>
                                        </p:tav>
                                        <p:tav tm="100000">
                                          <p:val>
                                            <p:strVal val="#ppt_y"/>
                                          </p:val>
                                        </p:tav>
                                      </p:tavLst>
                                    </p:anim>
                                  </p:childTnLst>
                                </p:cTn>
                              </p:par>
                            </p:childTnLst>
                          </p:cTn>
                        </p:par>
                      </p:childTnLst>
                    </p:cTn>
                  </p:par>
                  <p:par>
                    <p:cTn id="137" fill="hold" nodeType="clickPar">
                      <p:stCondLst>
                        <p:cond delay="indefinite"/>
                      </p:stCondLst>
                      <p:childTnLst>
                        <p:par>
                          <p:cTn id="138" fill="hold" nodeType="withGroup">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71" grpId="0" animBg="1"/>
      <p:bldP spid="84" grpId="0" animBg="1"/>
      <p:bldP spid="91" grpId="0" animBg="1"/>
      <p:bldP spid="98" grpId="0" animBg="1"/>
      <p:bldP spid="105" grpId="0" animBg="1"/>
      <p:bldP spid="112" grpId="0" animBg="1"/>
      <p:bldP spid="119" grpId="0" animBg="1"/>
      <p:bldP spid="126" grpId="0" animBg="1"/>
      <p:bldP spid="146" grpId="0"/>
      <p:bldP spid="147" grpId="0"/>
      <p:bldP spid="148"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597</TotalTime>
  <Words>1506</Words>
  <Application>Microsoft Office PowerPoint</Application>
  <PresentationFormat>Grand écran</PresentationFormat>
  <Paragraphs>508</Paragraphs>
  <Slides>46</Slides>
  <Notes>0</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46</vt:i4>
      </vt:variant>
    </vt:vector>
  </HeadingPairs>
  <TitlesOfParts>
    <vt:vector size="53" baseType="lpstr">
      <vt:lpstr>Arial</vt:lpstr>
      <vt:lpstr>BoaScript</vt:lpstr>
      <vt:lpstr>Calibri</vt:lpstr>
      <vt:lpstr>Calibri Light</vt:lpstr>
      <vt:lpstr>Times New Roman</vt:lpstr>
      <vt:lpstr>Thème Office</vt:lpstr>
      <vt:lpstr>Clip</vt:lpstr>
      <vt:lpstr>Les polyominos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Pavages de rectangles avec les pentaminos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polyominos</dc:title>
  <dc:creator>Christine Oudin</dc:creator>
  <cp:lastModifiedBy>Christine Oudin</cp:lastModifiedBy>
  <cp:revision>20</cp:revision>
  <dcterms:created xsi:type="dcterms:W3CDTF">2022-07-10T09:13:23Z</dcterms:created>
  <dcterms:modified xsi:type="dcterms:W3CDTF">2022-07-12T12:32:38Z</dcterms:modified>
</cp:coreProperties>
</file>